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 id="2147483672" r:id="rId2"/>
    <p:sldMasterId id="2147483692" r:id="rId3"/>
  </p:sldMasterIdLst>
  <p:sldIdLst>
    <p:sldId id="256" r:id="rId4"/>
    <p:sldId id="259" r:id="rId5"/>
    <p:sldId id="258" r:id="rId6"/>
    <p:sldId id="257" r:id="rId7"/>
  </p:sldIdLst>
  <p:sldSz cx="9906000" cy="6858000" type="A4"/>
  <p:notesSz cx="6797675" cy="9926638"/>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6F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6433" autoAdjust="0"/>
  </p:normalViewPr>
  <p:slideViewPr>
    <p:cSldViewPr snapToGrid="0">
      <p:cViewPr>
        <p:scale>
          <a:sx n="125" d="100"/>
          <a:sy n="125" d="100"/>
        </p:scale>
        <p:origin x="-1650" y="-12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ini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804862" y="2115239"/>
            <a:ext cx="3950018" cy="367188"/>
          </a:xfrm>
          <a:prstGeom prst="rect">
            <a:avLst/>
          </a:prstGeom>
        </p:spPr>
        <p:txBody>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smtClean="0"/>
              <a:t>Paan</a:t>
            </a:r>
            <a:r>
              <a:rPr lang="lt-LT" dirty="0" err="1" smtClean="0"/>
              <a:t>traštė</a:t>
            </a:r>
            <a:endParaRPr lang="en-US" dirty="0"/>
          </a:p>
        </p:txBody>
      </p:sp>
      <p:sp>
        <p:nvSpPr>
          <p:cNvPr id="7" name="Title 6"/>
          <p:cNvSpPr>
            <a:spLocks noGrp="1"/>
          </p:cNvSpPr>
          <p:nvPr>
            <p:ph type="title" hasCustomPrompt="1"/>
          </p:nvPr>
        </p:nvSpPr>
        <p:spPr>
          <a:xfrm>
            <a:off x="804863" y="1190759"/>
            <a:ext cx="4666368" cy="1108074"/>
          </a:xfrm>
        </p:spPr>
        <p:txBody>
          <a:bodyPr/>
          <a:lstStyle>
            <a:lvl1pPr>
              <a:defRPr/>
            </a:lvl1pPr>
          </a:lstStyle>
          <a:p>
            <a:r>
              <a:rPr lang="en-US" dirty="0" smtClean="0"/>
              <a:t>P</a:t>
            </a:r>
            <a:r>
              <a:rPr lang="lt-LT" dirty="0" err="1" smtClean="0"/>
              <a:t>ristatymo</a:t>
            </a:r>
            <a:r>
              <a:rPr lang="lt-LT" dirty="0" smtClean="0"/>
              <a:t> p</a:t>
            </a:r>
            <a:r>
              <a:rPr lang="en-US" dirty="0" err="1" smtClean="0"/>
              <a:t>avadinimas</a:t>
            </a:r>
            <a:r>
              <a:rPr lang="lt-LT" dirty="0" smtClean="0"/>
              <a:t/>
            </a:r>
            <a:br>
              <a:rPr lang="lt-LT" dirty="0" smtClean="0"/>
            </a:br>
            <a:endParaRPr lang="lt-LT" dirty="0"/>
          </a:p>
        </p:txBody>
      </p:sp>
    </p:spTree>
    <p:extLst>
      <p:ext uri="{BB962C8B-B14F-4D97-AF65-F5344CB8AC3E}">
        <p14:creationId xmlns:p14="http://schemas.microsoft.com/office/powerpoint/2010/main" val="518029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straipos skaidrė">
    <p:spTree>
      <p:nvGrpSpPr>
        <p:cNvPr id="1" name=""/>
        <p:cNvGrpSpPr/>
        <p:nvPr/>
      </p:nvGrpSpPr>
      <p:grpSpPr>
        <a:xfrm>
          <a:off x="0" y="0"/>
          <a:ext cx="0" cy="0"/>
          <a:chOff x="0" y="0"/>
          <a:chExt cx="0" cy="0"/>
        </a:xfrm>
      </p:grpSpPr>
      <p:sp>
        <p:nvSpPr>
          <p:cNvPr id="7" name="Title 6"/>
          <p:cNvSpPr>
            <a:spLocks noGrp="1"/>
          </p:cNvSpPr>
          <p:nvPr>
            <p:ph type="title" hasCustomPrompt="1"/>
          </p:nvPr>
        </p:nvSpPr>
        <p:spPr/>
        <p:txBody>
          <a:bodyPr/>
          <a:lstStyle>
            <a:lvl1pPr>
              <a:defRPr baseline="0"/>
            </a:lvl1pPr>
          </a:lstStyle>
          <a:p>
            <a:r>
              <a:rPr lang="en-US" dirty="0" err="1" smtClean="0"/>
              <a:t>Temos</a:t>
            </a:r>
            <a:r>
              <a:rPr lang="en-US" dirty="0" smtClean="0"/>
              <a:t> </a:t>
            </a:r>
            <a:r>
              <a:rPr lang="en-US" dirty="0" err="1" smtClean="0"/>
              <a:t>pavadinimas</a:t>
            </a:r>
            <a:endParaRPr lang="lt-LT" dirty="0"/>
          </a:p>
        </p:txBody>
      </p:sp>
      <p:sp>
        <p:nvSpPr>
          <p:cNvPr id="9" name="Text Placeholder 8"/>
          <p:cNvSpPr>
            <a:spLocks noGrp="1"/>
          </p:cNvSpPr>
          <p:nvPr>
            <p:ph type="body" sz="quarter" idx="10" hasCustomPrompt="1"/>
          </p:nvPr>
        </p:nvSpPr>
        <p:spPr>
          <a:xfrm>
            <a:off x="681039" y="1320800"/>
            <a:ext cx="8543925" cy="3352800"/>
          </a:xfrm>
        </p:spPr>
        <p:txBody>
          <a:bodyPr/>
          <a:lstStyle>
            <a:lvl1pPr marL="0" indent="0">
              <a:buNone/>
              <a:defRPr/>
            </a:lvl1pPr>
            <a:lvl2pPr marL="457200" indent="0">
              <a:buNone/>
              <a:defRPr baseline="0"/>
            </a:lvl2pPr>
          </a:lstStyle>
          <a:p>
            <a:pPr defTabSz="496888" fontAlgn="base">
              <a:spcBef>
                <a:spcPct val="0"/>
              </a:spcBef>
              <a:spcAft>
                <a:spcPct val="0"/>
              </a:spcAft>
            </a:pPr>
            <a:r>
              <a:rPr lang="lt-LT" altLang="lt-LT" sz="1800" dirty="0" smtClean="0">
                <a:solidFill>
                  <a:srgbClr val="767676"/>
                </a:solidFill>
                <a:latin typeface="Calibri" pitchFamily="34" charset="0"/>
                <a:ea typeface="MS PGothic" pitchFamily="34" charset="-128"/>
              </a:rPr>
              <a:t>Tekstas</a:t>
            </a:r>
          </a:p>
          <a:p>
            <a:pPr defTabSz="496888" fontAlgn="base">
              <a:spcBef>
                <a:spcPct val="0"/>
              </a:spcBef>
              <a:spcAft>
                <a:spcPct val="0"/>
              </a:spcAft>
            </a:pPr>
            <a:endParaRPr lang="lt-LT" altLang="lt-LT" sz="1800" dirty="0" smtClean="0">
              <a:solidFill>
                <a:srgbClr val="767676"/>
              </a:solidFill>
              <a:latin typeface="Calibri" pitchFamily="34" charset="0"/>
              <a:ea typeface="MS PGothic" pitchFamily="34" charset="-128"/>
            </a:endParaRPr>
          </a:p>
          <a:p>
            <a:pPr defTabSz="496888" fontAlgn="base">
              <a:spcBef>
                <a:spcPct val="0"/>
              </a:spcBef>
              <a:spcAft>
                <a:spcPct val="0"/>
              </a:spcAft>
            </a:pPr>
            <a:r>
              <a:rPr lang="en-US" altLang="lt-LT" sz="1800" dirty="0" err="1" smtClean="0">
                <a:solidFill>
                  <a:srgbClr val="767676"/>
                </a:solidFill>
                <a:latin typeface="Calibri" pitchFamily="34" charset="0"/>
                <a:ea typeface="MS PGothic" pitchFamily="34" charset="-128"/>
              </a:rPr>
              <a:t>Šrifto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dydžiai</a:t>
            </a:r>
            <a:r>
              <a:rPr lang="en-US" altLang="lt-LT" sz="1800" dirty="0" smtClean="0">
                <a:solidFill>
                  <a:srgbClr val="767676"/>
                </a:solidFill>
                <a:latin typeface="Calibri" pitchFamily="34" charset="0"/>
                <a:ea typeface="MS PGothic" pitchFamily="34" charset="-128"/>
              </a:rPr>
              <a: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pavadinimui</a:t>
            </a: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temai</a:t>
            </a:r>
            <a:r>
              <a:rPr lang="en-US" altLang="lt-LT" sz="1800" dirty="0" smtClean="0">
                <a:solidFill>
                  <a:srgbClr val="767676"/>
                </a:solidFill>
                <a:latin typeface="Calibri" pitchFamily="34" charset="0"/>
                <a:ea typeface="MS PGothic" pitchFamily="34" charset="-128"/>
              </a:rPr>
              <a:t> – Calibri Bold 24pt.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teksto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rašymui</a:t>
            </a:r>
            <a:r>
              <a:rPr lang="en-US" altLang="lt-LT" sz="1800" dirty="0" smtClean="0">
                <a:solidFill>
                  <a:srgbClr val="767676"/>
                </a:solidFill>
                <a:latin typeface="Calibri" pitchFamily="34" charset="0"/>
                <a:ea typeface="MS PGothic" pitchFamily="34" charset="-128"/>
              </a:rPr>
              <a:t> – Calibri Normal 18pt.</a:t>
            </a:r>
          </a:p>
        </p:txBody>
      </p:sp>
    </p:spTree>
    <p:extLst>
      <p:ext uri="{BB962C8B-B14F-4D97-AF65-F5344CB8AC3E}">
        <p14:creationId xmlns:p14="http://schemas.microsoft.com/office/powerpoint/2010/main" val="119029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eksto stulpeliai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3" name="Content Placeholder 2"/>
          <p:cNvSpPr>
            <a:spLocks noGrp="1"/>
          </p:cNvSpPr>
          <p:nvPr>
            <p:ph sz="half" idx="1" hasCustomPrompt="1"/>
          </p:nvPr>
        </p:nvSpPr>
        <p:spPr>
          <a:xfrm>
            <a:off x="681037" y="1224492"/>
            <a:ext cx="4189413" cy="4351338"/>
          </a:xfrm>
        </p:spPr>
        <p:txBody>
          <a:bodyPr/>
          <a:lstStyle>
            <a:lvl1pPr>
              <a:defRPr/>
            </a:lvl1pPr>
            <a:lvl2pPr>
              <a:defRPr/>
            </a:lvl2p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Content Placeholder 3"/>
          <p:cNvSpPr>
            <a:spLocks noGrp="1"/>
          </p:cNvSpPr>
          <p:nvPr>
            <p:ph sz="half" idx="2" hasCustomPrompt="1"/>
          </p:nvPr>
        </p:nvSpPr>
        <p:spPr>
          <a:xfrm>
            <a:off x="5035551" y="1224492"/>
            <a:ext cx="4189413" cy="4351338"/>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1568696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otraukų skaidrė">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681038" y="1109134"/>
            <a:ext cx="4596075" cy="2967038"/>
          </a:xfrm>
        </p:spPr>
        <p:txBody>
          <a:bodyPr/>
          <a:lstStyle>
            <a:lvl1pPr marL="0" indent="0">
              <a:buNone/>
              <a:defRPr/>
            </a:lvl1pPr>
          </a:lstStyle>
          <a:p>
            <a:r>
              <a:rPr lang="en-US" dirty="0" err="1" smtClean="0"/>
              <a:t>Nuotrauka</a:t>
            </a:r>
            <a:endParaRPr lang="lt-LT" dirty="0"/>
          </a:p>
        </p:txBody>
      </p:sp>
      <p:sp>
        <p:nvSpPr>
          <p:cNvPr id="9" name="Picture Placeholder 8"/>
          <p:cNvSpPr>
            <a:spLocks noGrp="1"/>
          </p:cNvSpPr>
          <p:nvPr>
            <p:ph type="pic" sz="quarter" idx="14" hasCustomPrompt="1"/>
          </p:nvPr>
        </p:nvSpPr>
        <p:spPr>
          <a:xfrm>
            <a:off x="5413933" y="1109134"/>
            <a:ext cx="3811032" cy="4216078"/>
          </a:xfrm>
        </p:spPr>
        <p:txBody>
          <a:bodyPr/>
          <a:lstStyle>
            <a:lvl1pPr marL="0" indent="0">
              <a:buNone/>
              <a:defRPr/>
            </a:lvl1pPr>
          </a:lstStyle>
          <a:p>
            <a:r>
              <a:rPr lang="en-US" dirty="0" err="1" smtClean="0"/>
              <a:t>Nuotrauka</a:t>
            </a:r>
            <a:endParaRPr lang="lt-LT" dirty="0"/>
          </a:p>
        </p:txBody>
      </p:sp>
      <p:sp>
        <p:nvSpPr>
          <p:cNvPr id="11" name="Picture Placeholder 10"/>
          <p:cNvSpPr>
            <a:spLocks noGrp="1"/>
          </p:cNvSpPr>
          <p:nvPr>
            <p:ph type="pic" sz="quarter" idx="15" hasCustomPrompt="1"/>
          </p:nvPr>
        </p:nvSpPr>
        <p:spPr>
          <a:xfrm>
            <a:off x="681037" y="4237782"/>
            <a:ext cx="4607083" cy="2337435"/>
          </a:xfrm>
        </p:spPr>
        <p:txBody>
          <a:bodyPr/>
          <a:lstStyle>
            <a:lvl1pPr marL="0" indent="0">
              <a:buNone/>
              <a:defRPr/>
            </a:lvl1pPr>
          </a:lstStyle>
          <a:p>
            <a:r>
              <a:rPr lang="en-US" dirty="0" err="1" smtClean="0"/>
              <a:t>Nuotrauka</a:t>
            </a:r>
            <a:endParaRPr lang="lt-LT" dirty="0"/>
          </a:p>
        </p:txBody>
      </p:sp>
      <p:sp>
        <p:nvSpPr>
          <p:cNvPr id="12" name="Title 1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Tree>
    <p:extLst>
      <p:ext uri="{BB962C8B-B14F-4D97-AF65-F5344CB8AC3E}">
        <p14:creationId xmlns:p14="http://schemas.microsoft.com/office/powerpoint/2010/main" val="380535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162707"/>
            <a:ext cx="8543925"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379009"/>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386719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o ir nuotrauko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Picture Placeholder 6"/>
          <p:cNvSpPr>
            <a:spLocks noGrp="1"/>
          </p:cNvSpPr>
          <p:nvPr>
            <p:ph type="pic" sz="quarter" idx="13" hasCustomPrompt="1"/>
          </p:nvPr>
        </p:nvSpPr>
        <p:spPr>
          <a:xfrm>
            <a:off x="3851302" y="1227772"/>
            <a:ext cx="5373662" cy="4351761"/>
          </a:xfrm>
        </p:spPr>
        <p:txBody>
          <a:bodyPr/>
          <a:lstStyle>
            <a:lvl1pPr marL="0" indent="0">
              <a:buNone/>
              <a:defRPr/>
            </a:lvl1pPr>
          </a:lstStyle>
          <a:p>
            <a:r>
              <a:rPr lang="en-US" dirty="0" err="1" smtClean="0"/>
              <a:t>Nuotrauka</a:t>
            </a:r>
            <a:endParaRPr lang="lt-LT" dirty="0"/>
          </a:p>
        </p:txBody>
      </p:sp>
      <p:sp>
        <p:nvSpPr>
          <p:cNvPr id="9" name="Text Placeholder 8"/>
          <p:cNvSpPr>
            <a:spLocks noGrp="1"/>
          </p:cNvSpPr>
          <p:nvPr>
            <p:ph type="body" sz="quarter" idx="14" hasCustomPrompt="1"/>
          </p:nvPr>
        </p:nvSpPr>
        <p:spPr>
          <a:xfrm>
            <a:off x="681039" y="1227141"/>
            <a:ext cx="2906448" cy="4910137"/>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3353511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306641"/>
            <a:ext cx="6922161"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768476"/>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83979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alutinė skaidrė">
    <p:spTree>
      <p:nvGrpSpPr>
        <p:cNvPr id="1" name=""/>
        <p:cNvGrpSpPr/>
        <p:nvPr/>
      </p:nvGrpSpPr>
      <p:grpSpPr>
        <a:xfrm>
          <a:off x="0" y="0"/>
          <a:ext cx="0" cy="0"/>
          <a:chOff x="0" y="0"/>
          <a:chExt cx="0" cy="0"/>
        </a:xfrm>
      </p:grpSpPr>
      <p:sp>
        <p:nvSpPr>
          <p:cNvPr id="8" name="Picture Placeholder 7"/>
          <p:cNvSpPr>
            <a:spLocks noGrp="1"/>
          </p:cNvSpPr>
          <p:nvPr>
            <p:ph type="pic" sz="quarter" idx="10" hasCustomPrompt="1"/>
          </p:nvPr>
        </p:nvSpPr>
        <p:spPr>
          <a:xfrm>
            <a:off x="5228169" y="5577840"/>
            <a:ext cx="2431785" cy="822960"/>
          </a:xfrm>
          <a:prstGeom prst="rect">
            <a:avLst/>
          </a:prstGeom>
        </p:spPr>
        <p:txBody>
          <a:bodyPr>
            <a:normAutofit/>
          </a:bodyPr>
          <a:lstStyle>
            <a:lvl1pPr marL="0" indent="0" algn="ctr">
              <a:buNone/>
              <a:defRPr sz="1800" baseline="0">
                <a:solidFill>
                  <a:srgbClr val="7D6F6C"/>
                </a:solidFill>
              </a:defRPr>
            </a:lvl1pPr>
          </a:lstStyle>
          <a:p>
            <a:r>
              <a:rPr lang="en-US" dirty="0" err="1" smtClean="0"/>
              <a:t>Organizatoriaus</a:t>
            </a:r>
            <a:r>
              <a:rPr lang="en-US" dirty="0" smtClean="0"/>
              <a:t> </a:t>
            </a:r>
            <a:r>
              <a:rPr lang="en-US" dirty="0" err="1" smtClean="0"/>
              <a:t>logotipas</a:t>
            </a:r>
            <a:endParaRPr lang="lt-LT" dirty="0"/>
          </a:p>
        </p:txBody>
      </p:sp>
    </p:spTree>
    <p:extLst>
      <p:ext uri="{BB962C8B-B14F-4D97-AF65-F5344CB8AC3E}">
        <p14:creationId xmlns:p14="http://schemas.microsoft.com/office/powerpoint/2010/main" val="2385359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4" descr="C:\Users\User\Desktop\FINMIN Prezentacija\ESFIVP-logotipo naudojimo vadovas-02.jpg"/>
          <p:cNvPicPr>
            <a:picLocks noChangeAspect="1" noChangeArrowheads="1"/>
          </p:cNvPicPr>
          <p:nvPr/>
        </p:nvPicPr>
        <p:blipFill>
          <a:blip r:embed="rId3" cstate="print"/>
          <a:srcRect/>
          <a:stretch>
            <a:fillRect/>
          </a:stretch>
        </p:blipFill>
        <p:spPr bwMode="auto">
          <a:xfrm>
            <a:off x="1" y="-71462"/>
            <a:ext cx="9906000" cy="6877050"/>
          </a:xfrm>
          <a:prstGeom prst="rect">
            <a:avLst/>
          </a:prstGeom>
          <a:noFill/>
        </p:spPr>
      </p:pic>
      <p:sp>
        <p:nvSpPr>
          <p:cNvPr id="2" name="Title Placeholder 1"/>
          <p:cNvSpPr>
            <a:spLocks noGrp="1"/>
          </p:cNvSpPr>
          <p:nvPr>
            <p:ph type="title"/>
          </p:nvPr>
        </p:nvSpPr>
        <p:spPr>
          <a:xfrm>
            <a:off x="681039" y="365129"/>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BF3BB-EB1B-48D4-A124-296D8DDFE6E0}" type="datetimeFigureOut">
              <a:rPr lang="lt-LT" smtClean="0"/>
              <a:pPr/>
              <a:t>2020-02-18</a:t>
            </a:fld>
            <a:endParaRPr lang="lt-LT"/>
          </a:p>
        </p:txBody>
      </p:sp>
      <p:sp>
        <p:nvSpPr>
          <p:cNvPr id="5" name="Footer Placeholder 4"/>
          <p:cNvSpPr>
            <a:spLocks noGrp="1"/>
          </p:cNvSpPr>
          <p:nvPr>
            <p:ph type="ftr" sz="quarter" idx="3"/>
          </p:nvPr>
        </p:nvSpPr>
        <p:spPr>
          <a:xfrm>
            <a:off x="3281364"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56EC1-65C8-4B69-8E4C-90A262855C30}" type="slidenum">
              <a:rPr lang="lt-LT" smtClean="0"/>
              <a:pPr/>
              <a:t>‹#›</a:t>
            </a:fld>
            <a:endParaRPr lang="lt-LT"/>
          </a:p>
        </p:txBody>
      </p:sp>
      <p:pic>
        <p:nvPicPr>
          <p:cNvPr id="8" name="Picture 4" descr="C:\Users\User\Desktop\FINMIN Prezentacija\ESFIVP-logotipo naudojimo vadovas-02.jpg"/>
          <p:cNvPicPr>
            <a:picLocks noChangeAspect="1" noChangeArrowheads="1"/>
          </p:cNvPicPr>
          <p:nvPr userDrawn="1"/>
        </p:nvPicPr>
        <p:blipFill>
          <a:blip r:embed="rId3" cstate="print"/>
          <a:srcRect/>
          <a:stretch>
            <a:fillRect/>
          </a:stretch>
        </p:blipFill>
        <p:spPr bwMode="auto">
          <a:xfrm>
            <a:off x="1" y="-71462"/>
            <a:ext cx="9906000" cy="6877050"/>
          </a:xfrm>
          <a:prstGeom prst="rect">
            <a:avLst/>
          </a:prstGeom>
          <a:noFill/>
        </p:spPr>
      </p:pic>
    </p:spTree>
    <p:extLst>
      <p:ext uri="{BB962C8B-B14F-4D97-AF65-F5344CB8AC3E}">
        <p14:creationId xmlns:p14="http://schemas.microsoft.com/office/powerpoint/2010/main" val="345333127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28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0" y="5292"/>
            <a:ext cx="9928301" cy="6859331"/>
          </a:xfrm>
          <a:prstGeom prst="rect">
            <a:avLst/>
          </a:prstGeom>
        </p:spPr>
      </p:pic>
      <p:sp>
        <p:nvSpPr>
          <p:cNvPr id="2" name="Title Placeholder 1"/>
          <p:cNvSpPr>
            <a:spLocks noGrp="1"/>
          </p:cNvSpPr>
          <p:nvPr>
            <p:ph type="title"/>
          </p:nvPr>
        </p:nvSpPr>
        <p:spPr>
          <a:xfrm>
            <a:off x="681039" y="320040"/>
            <a:ext cx="8543925" cy="538480"/>
          </a:xfrm>
          <a:prstGeom prst="rect">
            <a:avLst/>
          </a:prstGeom>
        </p:spPr>
        <p:txBody>
          <a:bodyPr vert="horz" lIns="91440" tIns="45720" rIns="91440" bIns="45720" rtlCol="0" anchor="ctr">
            <a:normAutofit/>
          </a:bodyPr>
          <a:lstStyle/>
          <a:p>
            <a:r>
              <a:rPr lang="en-US" dirty="0" err="1" smtClean="0"/>
              <a:t>Temos</a:t>
            </a:r>
            <a:r>
              <a:rPr lang="en-US" dirty="0" smtClean="0"/>
              <a:t> </a:t>
            </a:r>
            <a:r>
              <a:rPr lang="en-US" dirty="0" err="1" smtClean="0"/>
              <a:t>pavadinimas</a:t>
            </a:r>
            <a:endParaRPr lang="lt-LT" dirty="0"/>
          </a:p>
        </p:txBody>
      </p:sp>
      <p:sp>
        <p:nvSpPr>
          <p:cNvPr id="3" name="Text Placeholder 2"/>
          <p:cNvSpPr>
            <a:spLocks noGrp="1"/>
          </p:cNvSpPr>
          <p:nvPr>
            <p:ph type="body" idx="1"/>
          </p:nvPr>
        </p:nvSpPr>
        <p:spPr>
          <a:xfrm>
            <a:off x="681039" y="1203536"/>
            <a:ext cx="8543925" cy="4351338"/>
          </a:xfrm>
          <a:prstGeom prst="rect">
            <a:avLst/>
          </a:prstGeom>
        </p:spPr>
        <p:txBody>
          <a:bodyPr vert="horz" lIns="91440" tIns="45720" rIns="91440" bIns="45720" rtlCol="0">
            <a:normAutofit/>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089D37-8DCC-4B90-9989-088660BA936B}" type="datetimeFigureOut">
              <a:rPr lang="lt-LT" smtClean="0"/>
              <a:pPr/>
              <a:t>2020-02-18</a:t>
            </a:fld>
            <a:endParaRPr lang="lt-LT"/>
          </a:p>
        </p:txBody>
      </p:sp>
      <p:sp>
        <p:nvSpPr>
          <p:cNvPr id="5" name="Footer Placeholder 4"/>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68689-5B76-426F-80A9-6DBB66434ACD}" type="slidenum">
              <a:rPr lang="lt-LT" smtClean="0"/>
              <a:pPr/>
              <a:t>‹#›</a:t>
            </a:fld>
            <a:endParaRPr lang="lt-LT"/>
          </a:p>
        </p:txBody>
      </p:sp>
    </p:spTree>
    <p:extLst>
      <p:ext uri="{BB962C8B-B14F-4D97-AF65-F5344CB8AC3E}">
        <p14:creationId xmlns:p14="http://schemas.microsoft.com/office/powerpoint/2010/main" val="4187548981"/>
      </p:ext>
    </p:extLst>
  </p:cSld>
  <p:clrMap bg1="lt1" tx1="dk1" bg2="lt2" tx2="dk2" accent1="accent1" accent2="accent2" accent3="accent3" accent4="accent4" accent5="accent5" accent6="accent6" hlink="hlink" folHlink="folHlink"/>
  <p:sldLayoutIdLst>
    <p:sldLayoutId id="2147483673" r:id="rId1"/>
    <p:sldLayoutId id="2147483676" r:id="rId2"/>
    <p:sldLayoutId id="2147483678" r:id="rId3"/>
    <p:sldLayoutId id="2147483679" r:id="rId4"/>
    <p:sldLayoutId id="2147483704" r:id="rId5"/>
    <p:sldLayoutId id="2147483717" r:id="rId6"/>
  </p:sldLayoutIdLst>
  <p:txStyles>
    <p:titleStyle>
      <a:lvl1pPr algn="l" defTabSz="914400" rtl="0" eaLnBrk="1" latinLnBrk="0" hangingPunct="1">
        <a:lnSpc>
          <a:spcPct val="90000"/>
        </a:lnSpc>
        <a:spcBef>
          <a:spcPct val="0"/>
        </a:spcBef>
        <a:buNone/>
        <a:defRPr sz="2400" kern="1200">
          <a:solidFill>
            <a:srgbClr val="7D6F6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 y="9144"/>
            <a:ext cx="9899904" cy="6839712"/>
          </a:xfrm>
          <a:prstGeom prst="rect">
            <a:avLst/>
          </a:prstGeom>
        </p:spPr>
      </p:pic>
      <p:sp>
        <p:nvSpPr>
          <p:cNvPr id="8" name="Turinio vietos rezervavimo ženklas 2"/>
          <p:cNvSpPr txBox="1">
            <a:spLocks/>
          </p:cNvSpPr>
          <p:nvPr userDrawn="1"/>
        </p:nvSpPr>
        <p:spPr>
          <a:xfrm>
            <a:off x="495300" y="1600201"/>
            <a:ext cx="8915400" cy="298092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r>
              <a:rPr lang="lt-LT" altLang="lt-LT" sz="2800" b="1" dirty="0" smtClean="0">
                <a:solidFill>
                  <a:srgbClr val="767676"/>
                </a:solidFill>
                <a:latin typeface="Calibri" pitchFamily="34" charset="0"/>
                <a:ea typeface="MS PGothic" pitchFamily="34" charset="-128"/>
              </a:rPr>
              <a:t>AČIŪ UŽ DĖMESĮ</a:t>
            </a:r>
            <a:endParaRPr lang="lt-LT" sz="2800" dirty="0"/>
          </a:p>
        </p:txBody>
      </p:sp>
    </p:spTree>
    <p:extLst>
      <p:ext uri="{BB962C8B-B14F-4D97-AF65-F5344CB8AC3E}">
        <p14:creationId xmlns:p14="http://schemas.microsoft.com/office/powerpoint/2010/main" val="1984658239"/>
      </p:ext>
    </p:extLst>
  </p:cSld>
  <p:clrMap bg1="lt1" tx1="dk1" bg2="lt2" tx2="dk2" accent1="accent1" accent2="accent2" accent3="accent3" accent4="accent4" accent5="accent5" accent6="accent6" hlink="hlink" folHlink="folHlink"/>
  <p:sldLayoutIdLst>
    <p:sldLayoutId id="214748369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4.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4861" y="1771892"/>
            <a:ext cx="8581510" cy="2404692"/>
          </a:xfrm>
        </p:spPr>
        <p:txBody>
          <a:bodyPr>
            <a:normAutofit fontScale="92500" lnSpcReduction="10000"/>
          </a:bodyPr>
          <a:lstStyle/>
          <a:p>
            <a:r>
              <a:rPr lang="lt-LT" b="1" dirty="0" smtClean="0"/>
              <a:t>Projekto vertė 54049,75Eur , ES lėšos – 35735,36 </a:t>
            </a:r>
            <a:r>
              <a:rPr lang="lt-LT" b="1" dirty="0" err="1" smtClean="0"/>
              <a:t>Eur</a:t>
            </a:r>
            <a:r>
              <a:rPr lang="lt-LT" b="1" dirty="0" smtClean="0"/>
              <a:t>, savivaldybės biudžeto lėšos 18314,39.</a:t>
            </a:r>
          </a:p>
          <a:p>
            <a:r>
              <a:rPr lang="lt-LT" b="1" dirty="0" smtClean="0"/>
              <a:t>Finansuojama</a:t>
            </a:r>
            <a:r>
              <a:rPr lang="lt-LT" dirty="0" smtClean="0"/>
              <a:t> </a:t>
            </a:r>
            <a:r>
              <a:rPr lang="lt-LT" dirty="0"/>
              <a:t>pagal Rokiškio rajono vietos veiklos vietos plėtros strategiją „Rokiškio kaimo strategija 2014-2020“ I prioriteto „Kaimų atnaujinimas, investuojant į paveldo, turizmo traukos objektus ir kaimų gyventojų viešųjų problemų sprendinius“ priemonę „Pagrindinės paslaugos ir kaimų atnaujinimas“ Nr. LEADER-SAVA-5  veiklos sritį „Parama investicijoms į socialinę, kultūrinę, aktyvaus laisvalaikio, turizmo infrastruktūrą ir paslaugas, kurios organizuojamos apjungiant vietos savanorių iniciatyvas“ Nr. LEADER-19.2-SAVA-5.1</a:t>
            </a:r>
            <a:endParaRPr lang="lt-LT" dirty="0">
              <a:solidFill>
                <a:srgbClr val="FF0000"/>
              </a:solidFill>
            </a:endParaRPr>
          </a:p>
          <a:p>
            <a:pPr algn="just"/>
            <a:r>
              <a:rPr lang="lt-LT" b="1" dirty="0" smtClean="0"/>
              <a:t>Projekto </a:t>
            </a:r>
            <a:r>
              <a:rPr lang="lt-LT" b="1" dirty="0"/>
              <a:t>vykdytojas </a:t>
            </a:r>
            <a:r>
              <a:rPr lang="lt-LT" dirty="0" smtClean="0"/>
              <a:t>- Rokiškio </a:t>
            </a:r>
            <a:r>
              <a:rPr lang="lt-LT" dirty="0"/>
              <a:t>rajono savanorių ugniagesių draugija</a:t>
            </a:r>
          </a:p>
          <a:p>
            <a:pPr algn="just"/>
            <a:r>
              <a:rPr lang="lt-LT" b="1" dirty="0" smtClean="0"/>
              <a:t>Partneriai: </a:t>
            </a:r>
            <a:r>
              <a:rPr lang="lt-LT" dirty="0" smtClean="0"/>
              <a:t>Rokiškio rajono savivaldybė ir Rokiškio rajono savivaldybės priešgaisrinė tarnyba</a:t>
            </a:r>
          </a:p>
          <a:p>
            <a:endParaRPr lang="lt-LT" dirty="0" smtClean="0"/>
          </a:p>
          <a:p>
            <a:endParaRPr lang="lt-LT" dirty="0" smtClean="0"/>
          </a:p>
          <a:p>
            <a:endParaRPr lang="lt-LT" dirty="0"/>
          </a:p>
        </p:txBody>
      </p:sp>
      <p:sp>
        <p:nvSpPr>
          <p:cNvPr id="2" name="Title 1"/>
          <p:cNvSpPr>
            <a:spLocks noGrp="1"/>
          </p:cNvSpPr>
          <p:nvPr>
            <p:ph type="title"/>
          </p:nvPr>
        </p:nvSpPr>
        <p:spPr>
          <a:xfrm>
            <a:off x="728350" y="663818"/>
            <a:ext cx="8916868" cy="1108074"/>
          </a:xfrm>
        </p:spPr>
        <p:txBody>
          <a:bodyPr/>
          <a:lstStyle/>
          <a:p>
            <a:pPr algn="ctr"/>
            <a:r>
              <a:rPr lang="lt-LT" dirty="0"/>
              <a:t>Ugniagesių savanorių priešgaisrinės apsaugos ir gelbėjimo paslaugų skatinimas Rokiškio rajone </a:t>
            </a:r>
          </a:p>
        </p:txBody>
      </p:sp>
    </p:spTree>
    <p:extLst>
      <p:ext uri="{BB962C8B-B14F-4D97-AF65-F5344CB8AC3E}">
        <p14:creationId xmlns:p14="http://schemas.microsoft.com/office/powerpoint/2010/main" val="624539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Projekto tikslas ir trumpas aprašymas</a:t>
            </a:r>
            <a:endParaRPr lang="en-GB" dirty="0"/>
          </a:p>
        </p:txBody>
      </p:sp>
      <p:sp>
        <p:nvSpPr>
          <p:cNvPr id="5" name="Turinio vietos rezervavimo ženklas 2"/>
          <p:cNvSpPr txBox="1">
            <a:spLocks/>
          </p:cNvSpPr>
          <p:nvPr/>
        </p:nvSpPr>
        <p:spPr>
          <a:xfrm>
            <a:off x="457200" y="1600201"/>
            <a:ext cx="8229600" cy="36290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lt-LT" dirty="0"/>
          </a:p>
        </p:txBody>
      </p:sp>
      <p:sp>
        <p:nvSpPr>
          <p:cNvPr id="3" name="Stačiakampis 2"/>
          <p:cNvSpPr/>
          <p:nvPr/>
        </p:nvSpPr>
        <p:spPr>
          <a:xfrm>
            <a:off x="681039" y="1351681"/>
            <a:ext cx="8644193" cy="5078313"/>
          </a:xfrm>
          <a:prstGeom prst="rect">
            <a:avLst/>
          </a:prstGeom>
        </p:spPr>
        <p:txBody>
          <a:bodyPr wrap="square">
            <a:spAutoFit/>
          </a:bodyPr>
          <a:lstStyle/>
          <a:p>
            <a:pPr indent="457200" algn="just">
              <a:spcAft>
                <a:spcPts val="0"/>
              </a:spcAft>
            </a:pPr>
            <a:r>
              <a:rPr lang="lt-LT" dirty="0">
                <a:latin typeface="Times New Roman" panose="02020603050405020304" pitchFamily="18" charset="0"/>
                <a:ea typeface="Times New Roman" panose="02020603050405020304" pitchFamily="18" charset="0"/>
              </a:rPr>
              <a:t>Šio projekto tikslas – ugniagesių savanorių priešgaisrinės apsaugos ir gelbėjimo paslaugų skatinimas Rokiškio rajone, siekiant sukurti ir užtikrinti saugią gyvenamąją aplinką.</a:t>
            </a:r>
            <a:endParaRPr lang="lt-LT" sz="1200" dirty="0">
              <a:latin typeface="Arial" panose="020B0604020202020204" pitchFamily="34" charset="0"/>
              <a:ea typeface="Times New Roman" panose="02020603050405020304" pitchFamily="18" charset="0"/>
            </a:endParaRPr>
          </a:p>
          <a:p>
            <a:pPr algn="just"/>
            <a:r>
              <a:rPr lang="lt-LT" dirty="0" smtClean="0"/>
              <a:t>Projekto </a:t>
            </a:r>
            <a:r>
              <a:rPr lang="lt-LT" dirty="0"/>
              <a:t>įgyvendinimo metu bus įsigyta įranga, būtina ugniagesių savanorių veiklai užtikrinti. Planuojamas įsigyti priekabos tipo mobilus keltuvas - labai reikalingas priešgaisrinei saugai bei gelbėjimo darbams: gaisro gesinimui daugiabučiuose, žmonių evakuacijai iš aukštų pastatų, kaminų valymo paslaugoms, pavojų keliančių medžių ir pastatų dalių saugiam pašalinimui, pavojingai širšių ar bičių sunkiai pasiekiamose susibūrimo vietose pašalinimui ir kitiems gelbėjimo darbams vykdyti. Taip pat už projekto lėšas būtų įsigyta kaminų diagnostinė įranga. Šios įrangos pagalba bus galima atlikti kaminų </a:t>
            </a:r>
            <a:r>
              <a:rPr lang="lt-LT" dirty="0" smtClean="0"/>
              <a:t>vizualinę patikrą</a:t>
            </a:r>
            <a:r>
              <a:rPr lang="lt-LT" dirty="0"/>
              <a:t>. </a:t>
            </a:r>
            <a:r>
              <a:rPr lang="lt-LT" dirty="0" smtClean="0"/>
              <a:t>Ne </a:t>
            </a:r>
            <a:r>
              <a:rPr lang="lt-LT" dirty="0"/>
              <a:t>mažiau svarbi yra ir gesintuvų pildymo įranga. </a:t>
            </a:r>
            <a:r>
              <a:rPr lang="lt-LT" dirty="0" smtClean="0"/>
              <a:t>Miltelinių </a:t>
            </a:r>
            <a:r>
              <a:rPr lang="lt-LT" dirty="0"/>
              <a:t>gesintuvų pildymo įranga ir </a:t>
            </a:r>
            <a:r>
              <a:rPr lang="lt-LT" dirty="0" err="1"/>
              <a:t>angliarūgšties</a:t>
            </a:r>
            <a:r>
              <a:rPr lang="lt-LT" dirty="0"/>
              <a:t> gesintuvų pildymo įranga suteiks galimybę šias paslaugas priartinti prie rajono gyventojų, įmonių, ir užtikrins savalaikį gesintuvų pildymą ir patikrą. Vaikų ir suaugusių švietimui ir prevencinei veiklai priešgaisrine ir saugaus elgesio tematika planuojama įsigyti kompiuterį, projektorių su ekranu ir stovu. Savanoriškos veiklos užtikrinimui </a:t>
            </a:r>
            <a:r>
              <a:rPr lang="lt-LT" dirty="0" smtClean="0"/>
              <a:t>įsigytas  </a:t>
            </a:r>
            <a:r>
              <a:rPr lang="lt-LT" dirty="0"/>
              <a:t>telefonas. Juo bus galima fiksuoti savanoriškų darbų poreikį, ryšio palaikymui su savanoriais ir kt. </a:t>
            </a:r>
          </a:p>
          <a:p>
            <a:endParaRPr lang="lt-LT" dirty="0"/>
          </a:p>
        </p:txBody>
      </p:sp>
    </p:spTree>
    <p:extLst>
      <p:ext uri="{BB962C8B-B14F-4D97-AF65-F5344CB8AC3E}">
        <p14:creationId xmlns:p14="http://schemas.microsoft.com/office/powerpoint/2010/main" val="3768297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ntraštė 7"/>
          <p:cNvSpPr>
            <a:spLocks noGrp="1"/>
          </p:cNvSpPr>
          <p:nvPr>
            <p:ph type="title"/>
          </p:nvPr>
        </p:nvSpPr>
        <p:spPr/>
        <p:txBody>
          <a:bodyPr>
            <a:normAutofit fontScale="90000"/>
          </a:bodyPr>
          <a:lstStyle/>
          <a:p>
            <a:r>
              <a:rPr lang="lt-LT" dirty="0" smtClean="0"/>
              <a:t>Situacija su projekto įgyvendinimu (kas šiuo metu vykdoma, kas jau įvykę)</a:t>
            </a:r>
            <a:endParaRPr lang="en-US" dirty="0"/>
          </a:p>
        </p:txBody>
      </p:sp>
      <p:sp>
        <p:nvSpPr>
          <p:cNvPr id="9" name="Teksto vietos rezervavimo ženklas 8"/>
          <p:cNvSpPr>
            <a:spLocks noGrp="1"/>
          </p:cNvSpPr>
          <p:nvPr>
            <p:ph type="body" sz="quarter" idx="10"/>
          </p:nvPr>
        </p:nvSpPr>
        <p:spPr/>
        <p:txBody>
          <a:bodyPr>
            <a:normAutofit lnSpcReduction="10000"/>
          </a:bodyPr>
          <a:lstStyle/>
          <a:p>
            <a:r>
              <a:rPr lang="lt-LT" dirty="0" smtClean="0"/>
              <a:t>Šiuo metu sukurta materialinė bazė, įsigyta miltelinių </a:t>
            </a:r>
            <a:r>
              <a:rPr lang="lt-LT" dirty="0"/>
              <a:t>gesintuvų pildymo įranga 1 vnt., </a:t>
            </a:r>
            <a:r>
              <a:rPr lang="lt-LT" dirty="0" err="1"/>
              <a:t>angliarūgšties</a:t>
            </a:r>
            <a:r>
              <a:rPr lang="lt-LT" dirty="0"/>
              <a:t> gesintuvų pildymo įranga 1 vnt., kaminų diagnostinė įranga 1 vnt., kompiuteris 1 vnt., projektorius su ekranu 1 </a:t>
            </a:r>
            <a:r>
              <a:rPr lang="lt-LT" dirty="0" err="1"/>
              <a:t>vnt</a:t>
            </a:r>
            <a:r>
              <a:rPr lang="lt-LT" dirty="0"/>
              <a:t>, telefonas 1 </a:t>
            </a:r>
            <a:r>
              <a:rPr lang="lt-LT" dirty="0" err="1" smtClean="0"/>
              <a:t>vnt</a:t>
            </a:r>
            <a:r>
              <a:rPr lang="lt-LT" dirty="0" smtClean="0"/>
              <a:t>, </a:t>
            </a:r>
            <a:r>
              <a:rPr lang="lt-LT" dirty="0"/>
              <a:t>priekabos tipo keltuvas 1 </a:t>
            </a:r>
            <a:r>
              <a:rPr lang="lt-LT" dirty="0" smtClean="0"/>
              <a:t>vnt.</a:t>
            </a:r>
            <a:endParaRPr lang="lt-LT" dirty="0"/>
          </a:p>
          <a:p>
            <a:r>
              <a:rPr lang="lt-LT" dirty="0"/>
              <a:t>Suorganizuoti </a:t>
            </a:r>
            <a:r>
              <a:rPr lang="lt-LT" dirty="0" smtClean="0"/>
              <a:t>2 </a:t>
            </a:r>
            <a:r>
              <a:rPr lang="lt-LT" dirty="0"/>
              <a:t>renginiai rajono vietos veiklos grupės teritorijoje esančių įstaigų, įmonių ir organizacijų darbuotojams, kuriuose demonstruojama gesintuvų ir kitų pirminių gaisro gesinimo priemonių </a:t>
            </a:r>
            <a:r>
              <a:rPr lang="lt-LT" dirty="0" err="1"/>
              <a:t>privalumai</a:t>
            </a:r>
            <a:r>
              <a:rPr lang="lt-LT" dirty="0"/>
              <a:t>, darbuotojai supažindinami su gesintuvų panaudojimo galimybėmis. </a:t>
            </a:r>
          </a:p>
          <a:p>
            <a:r>
              <a:rPr lang="lt-LT" dirty="0"/>
              <a:t>Surengti 5 renginiai vaikų ir suaugusių švietimui ir prevencinei veiklai priešgaisrine ir saugaus elgesio tematika Rokiškio rajono vietos veiklos grupės teritorijoje.</a:t>
            </a:r>
          </a:p>
          <a:p>
            <a:r>
              <a:rPr lang="lt-LT" dirty="0"/>
              <a:t>Į projekto įgyvendinimo veiklą įtraukti </a:t>
            </a:r>
            <a:r>
              <a:rPr lang="lt-LT" dirty="0" smtClean="0"/>
              <a:t>5 </a:t>
            </a:r>
            <a:r>
              <a:rPr lang="lt-LT" dirty="0"/>
              <a:t>savanoriai. </a:t>
            </a:r>
          </a:p>
          <a:p>
            <a:r>
              <a:rPr lang="lt-LT" dirty="0" smtClean="0"/>
              <a:t>Šiuo metu vykdoma kaminų valymo darbai.</a:t>
            </a:r>
            <a:endParaRPr lang="lt-LT" dirty="0"/>
          </a:p>
          <a:p>
            <a:endParaRPr lang="en-US" dirty="0"/>
          </a:p>
        </p:txBody>
      </p:sp>
    </p:spTree>
    <p:extLst>
      <p:ext uri="{BB962C8B-B14F-4D97-AF65-F5344CB8AC3E}">
        <p14:creationId xmlns:p14="http://schemas.microsoft.com/office/powerpoint/2010/main" val="1255923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aveikslėlio vietos rezervavimo ženklas 2"/>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25790" b="25790"/>
          <a:stretch>
            <a:fillRect/>
          </a:stretch>
        </p:blipFill>
        <p:spPr/>
      </p:pic>
      <p:pic>
        <p:nvPicPr>
          <p:cNvPr id="2" name="Paveikslėlio vietos rezervavimo ženklas 1"/>
          <p:cNvPicPr>
            <a:picLocks noGrp="1" noChangeAspect="1"/>
          </p:cNvPicPr>
          <p:nvPr>
            <p:ph type="pic" sz="quarter" idx="14"/>
          </p:nvPr>
        </p:nvPicPr>
        <p:blipFill>
          <a:blip r:embed="rId3" cstate="print">
            <a:extLst>
              <a:ext uri="{28A0092B-C50C-407E-A947-70E740481C1C}">
                <a14:useLocalDpi xmlns:a14="http://schemas.microsoft.com/office/drawing/2010/main" val="0"/>
              </a:ext>
            </a:extLst>
          </a:blip>
          <a:srcRect t="8533" b="8533"/>
          <a:stretch>
            <a:fillRect/>
          </a:stretch>
        </p:blipFill>
        <p:spPr/>
      </p:pic>
      <p:pic>
        <p:nvPicPr>
          <p:cNvPr id="4" name="Paveikslėlio vietos rezervavimo ženklas 3"/>
          <p:cNvPicPr>
            <a:picLocks noGrp="1" noChangeAspect="1"/>
          </p:cNvPicPr>
          <p:nvPr>
            <p:ph type="pic" sz="quarter" idx="15"/>
          </p:nvPr>
        </p:nvPicPr>
        <p:blipFill>
          <a:blip r:embed="rId4" cstate="print">
            <a:extLst>
              <a:ext uri="{28A0092B-C50C-407E-A947-70E740481C1C}">
                <a14:useLocalDpi xmlns:a14="http://schemas.microsoft.com/office/drawing/2010/main" val="0"/>
              </a:ext>
            </a:extLst>
          </a:blip>
          <a:srcRect t="16161" b="16161"/>
          <a:stretch>
            <a:fillRect/>
          </a:stretch>
        </p:blipFill>
        <p:spPr/>
      </p:pic>
      <p:sp>
        <p:nvSpPr>
          <p:cNvPr id="18" name="Title 17"/>
          <p:cNvSpPr>
            <a:spLocks noGrp="1"/>
          </p:cNvSpPr>
          <p:nvPr>
            <p:ph type="title"/>
          </p:nvPr>
        </p:nvSpPr>
        <p:spPr/>
        <p:txBody>
          <a:bodyPr>
            <a:normAutofit fontScale="90000"/>
          </a:bodyPr>
          <a:lstStyle/>
          <a:p>
            <a:r>
              <a:rPr lang="lt-LT" dirty="0" smtClean="0"/>
              <a:t>Nuotraukos (gali būti prieš projekto įgyvendinimą, įgyvendinimo metu, po projekto įgyvendinimo)</a:t>
            </a:r>
            <a:endParaRPr lang="lt-LT" dirty="0"/>
          </a:p>
        </p:txBody>
      </p:sp>
    </p:spTree>
    <p:extLst>
      <p:ext uri="{BB962C8B-B14F-4D97-AF65-F5344CB8AC3E}">
        <p14:creationId xmlns:p14="http://schemas.microsoft.com/office/powerpoint/2010/main" val="4030278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Fin MIn titulinis">
  <a:themeElements>
    <a:clrScheme name="FIMIN">
      <a:dk1>
        <a:srgbClr val="827573"/>
      </a:dk1>
      <a:lt1>
        <a:srgbClr val="FFFFFF"/>
      </a:lt1>
      <a:dk2>
        <a:srgbClr val="827573"/>
      </a:dk2>
      <a:lt2>
        <a:srgbClr val="E2DDDB"/>
      </a:lt2>
      <a:accent1>
        <a:srgbClr val="2A57A3"/>
      </a:accent1>
      <a:accent2>
        <a:srgbClr val="E2DDDB"/>
      </a:accent2>
      <a:accent3>
        <a:srgbClr val="827573"/>
      </a:accent3>
      <a:accent4>
        <a:srgbClr val="E2DDDB"/>
      </a:accent4>
      <a:accent5>
        <a:srgbClr val="FFCC00"/>
      </a:accent5>
      <a:accent6>
        <a:srgbClr val="2A57A3"/>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Fin MIn" id="{3D01923E-6B55-45DF-A1C7-613873B7B2F0}" vid="{420D04CA-D0BA-4BA0-94CA-232FF5AB0EB0}"/>
    </a:ext>
  </a:extLst>
</a:theme>
</file>

<file path=ppt/theme/theme2.xml><?xml version="1.0" encoding="utf-8"?>
<a:theme xmlns:a="http://schemas.openxmlformats.org/drawingml/2006/main" name="Teksto skaidrė">
  <a:themeElements>
    <a:clrScheme name="FIMIN">
      <a:dk1>
        <a:srgbClr val="827573"/>
      </a:dk1>
      <a:lt1>
        <a:srgbClr val="FFFFFF"/>
      </a:lt1>
      <a:dk2>
        <a:srgbClr val="827573"/>
      </a:dk2>
      <a:lt2>
        <a:srgbClr val="E2DDDB"/>
      </a:lt2>
      <a:accent1>
        <a:srgbClr val="BFBFBF"/>
      </a:accent1>
      <a:accent2>
        <a:srgbClr val="999999"/>
      </a:accent2>
      <a:accent3>
        <a:srgbClr val="666666"/>
      </a:accent3>
      <a:accent4>
        <a:srgbClr val="2A57A3"/>
      </a:accent4>
      <a:accent5>
        <a:srgbClr val="FFCC00"/>
      </a:accent5>
      <a:accent6>
        <a:srgbClr val="6D95D9"/>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Galtuinė skaidrė">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603</TotalTime>
  <Words>460</Words>
  <Application>Microsoft Office PowerPoint</Application>
  <PresentationFormat>A4 formatas (210x297 mm)</PresentationFormat>
  <Paragraphs>16</Paragraphs>
  <Slides>4</Slides>
  <Notes>0</Notes>
  <HiddenSlides>0</HiddenSlides>
  <MMClips>0</MMClips>
  <ScaleCrop>false</ScaleCrop>
  <HeadingPairs>
    <vt:vector size="4" baseType="variant">
      <vt:variant>
        <vt:lpstr>Tema</vt:lpstr>
      </vt:variant>
      <vt:variant>
        <vt:i4>3</vt:i4>
      </vt:variant>
      <vt:variant>
        <vt:lpstr>Skaidrių pavadinimai</vt:lpstr>
      </vt:variant>
      <vt:variant>
        <vt:i4>4</vt:i4>
      </vt:variant>
    </vt:vector>
  </HeadingPairs>
  <TitlesOfParts>
    <vt:vector size="7" baseType="lpstr">
      <vt:lpstr>Fin MIn titulinis</vt:lpstr>
      <vt:lpstr>Teksto skaidrė</vt:lpstr>
      <vt:lpstr>Galtuinė skaidrė</vt:lpstr>
      <vt:lpstr>Ugniagesių savanorių priešgaisrinės apsaugos ir gelbėjimo paslaugų skatinimas Rokiškio rajone </vt:lpstr>
      <vt:lpstr>Projekto tikslas ir trumpas aprašymas</vt:lpstr>
      <vt:lpstr>Situacija su projekto įgyvendinimu (kas šiuo metu vykdoma, kas jau įvykę)</vt:lpstr>
      <vt:lpstr>Nuotraukos (gali būti prieš projekto įgyvendinimą, įgyvendinimo metu, po projekto įgyvendinimo)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Vilma Meciukoniene</cp:lastModifiedBy>
  <cp:revision>31</cp:revision>
  <cp:lastPrinted>2020-02-17T06:50:47Z</cp:lastPrinted>
  <dcterms:created xsi:type="dcterms:W3CDTF">2015-10-26T11:19:59Z</dcterms:created>
  <dcterms:modified xsi:type="dcterms:W3CDTF">2020-02-18T09:18:06Z</dcterms:modified>
</cp:coreProperties>
</file>