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  <p:sldMasterId id="2147483672" r:id="rId2"/>
    <p:sldMasterId id="2147483692" r:id="rId3"/>
  </p:sldMasterIdLst>
  <p:notesMasterIdLst>
    <p:notesMasterId r:id="rId11"/>
  </p:notesMasterIdLst>
  <p:sldIdLst>
    <p:sldId id="256" r:id="rId4"/>
    <p:sldId id="259" r:id="rId5"/>
    <p:sldId id="258" r:id="rId6"/>
    <p:sldId id="260" r:id="rId7"/>
    <p:sldId id="261" r:id="rId8"/>
    <p:sldId id="262" r:id="rId9"/>
    <p:sldId id="257" r:id="rId10"/>
  </p:sldIdLst>
  <p:sldSz cx="9906000" cy="6858000" type="A4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6F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3167" autoAdjust="0"/>
    <p:restoredTop sz="94151" autoAdjust="0"/>
  </p:normalViewPr>
  <p:slideViewPr>
    <p:cSldViewPr snapToGrid="0">
      <p:cViewPr>
        <p:scale>
          <a:sx n="100" d="100"/>
          <a:sy n="100" d="100"/>
        </p:scale>
        <p:origin x="-1644" y="-36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B2E987-92F6-4664-923C-E77D5FF1642B}" type="datetimeFigureOut">
              <a:rPr lang="lt-LT" smtClean="0"/>
              <a:t>2020-02-12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7C9CF-82CE-4F1B-A353-76DCFF08033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58496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7C9CF-82CE-4F1B-A353-76DCFF080331}" type="slidenum">
              <a:rPr lang="lt-LT" smtClean="0"/>
              <a:t>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73914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i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4862" y="2115239"/>
            <a:ext cx="3950018" cy="3671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Paan</a:t>
            </a:r>
            <a:r>
              <a:rPr lang="lt-LT" dirty="0" err="1"/>
              <a:t>traštė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804863" y="1190759"/>
            <a:ext cx="4666368" cy="110807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</a:t>
            </a:r>
            <a:r>
              <a:rPr lang="lt-LT" dirty="0" err="1"/>
              <a:t>ristatymo</a:t>
            </a:r>
            <a:r>
              <a:rPr lang="lt-LT" dirty="0"/>
              <a:t> p</a:t>
            </a:r>
            <a:r>
              <a:rPr lang="en-US" dirty="0" err="1"/>
              <a:t>avadinimas</a:t>
            </a:r>
            <a:r>
              <a:rPr lang="lt-LT" dirty="0"/>
              <a:t/>
            </a:r>
            <a:br>
              <a:rPr lang="lt-LT" dirty="0"/>
            </a:b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518029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straipos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/>
              <a:t>Temos</a:t>
            </a:r>
            <a:r>
              <a:rPr lang="en-US" dirty="0"/>
              <a:t> </a:t>
            </a:r>
            <a:r>
              <a:rPr lang="en-US" dirty="0" err="1"/>
              <a:t>pavadinimas</a:t>
            </a:r>
            <a:endParaRPr lang="lt-LT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81039" y="1320800"/>
            <a:ext cx="8543925" cy="335280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 baseline="0"/>
            </a:lvl2pPr>
          </a:lstStyle>
          <a:p>
            <a:pPr defTabSz="496888" fontAlgn="base">
              <a:spcBef>
                <a:spcPct val="0"/>
              </a:spcBef>
              <a:spcAft>
                <a:spcPct val="0"/>
              </a:spcAft>
            </a:pPr>
            <a:r>
              <a:rPr lang="lt-LT" altLang="lt-LT" sz="1800" dirty="0">
                <a:solidFill>
                  <a:srgbClr val="767676"/>
                </a:solidFill>
                <a:latin typeface="Calibri" pitchFamily="34" charset="0"/>
                <a:ea typeface="MS PGothic" pitchFamily="34" charset="-128"/>
              </a:rPr>
              <a:t>Tekstas</a:t>
            </a:r>
          </a:p>
          <a:p>
            <a:pPr defTabSz="496888" fontAlgn="base">
              <a:spcBef>
                <a:spcPct val="0"/>
              </a:spcBef>
              <a:spcAft>
                <a:spcPct val="0"/>
              </a:spcAft>
            </a:pPr>
            <a:endParaRPr lang="lt-LT" altLang="lt-LT" sz="1800" dirty="0">
              <a:solidFill>
                <a:srgbClr val="767676"/>
              </a:solidFill>
              <a:latin typeface="Calibri" pitchFamily="34" charset="0"/>
              <a:ea typeface="MS PGothic" pitchFamily="34" charset="-128"/>
            </a:endParaRPr>
          </a:p>
          <a:p>
            <a:pPr defTabSz="496888" fontAlgn="base">
              <a:spcBef>
                <a:spcPct val="0"/>
              </a:spcBef>
              <a:spcAft>
                <a:spcPct val="0"/>
              </a:spcAft>
            </a:pPr>
            <a:r>
              <a:rPr lang="en-US" altLang="lt-LT" sz="1800" dirty="0" err="1">
                <a:solidFill>
                  <a:srgbClr val="767676"/>
                </a:solidFill>
                <a:latin typeface="Calibri" pitchFamily="34" charset="0"/>
                <a:ea typeface="MS PGothic" pitchFamily="34" charset="-128"/>
              </a:rPr>
              <a:t>Šrifto</a:t>
            </a:r>
            <a:r>
              <a:rPr lang="en-US" altLang="lt-LT" sz="1800" dirty="0">
                <a:solidFill>
                  <a:srgbClr val="767676"/>
                </a:solidFill>
                <a:latin typeface="Calibri" pitchFamily="34" charset="0"/>
                <a:ea typeface="MS PGothic" pitchFamily="34" charset="-128"/>
              </a:rPr>
              <a:t> </a:t>
            </a:r>
            <a:r>
              <a:rPr lang="en-US" altLang="lt-LT" sz="1800" dirty="0" err="1">
                <a:solidFill>
                  <a:srgbClr val="767676"/>
                </a:solidFill>
                <a:latin typeface="Calibri" pitchFamily="34" charset="0"/>
                <a:ea typeface="MS PGothic" pitchFamily="34" charset="-128"/>
              </a:rPr>
              <a:t>dydžiai</a:t>
            </a:r>
            <a:r>
              <a:rPr lang="en-US" altLang="lt-LT" sz="1800" dirty="0">
                <a:solidFill>
                  <a:srgbClr val="767676"/>
                </a:solidFill>
                <a:latin typeface="Calibri" pitchFamily="34" charset="0"/>
                <a:ea typeface="MS PGothic" pitchFamily="34" charset="-128"/>
              </a:rPr>
              <a:t>:</a:t>
            </a:r>
          </a:p>
          <a:p>
            <a:pPr defTabSz="496888" fontAlgn="base">
              <a:spcBef>
                <a:spcPct val="0"/>
              </a:spcBef>
              <a:spcAft>
                <a:spcPct val="0"/>
              </a:spcAft>
            </a:pPr>
            <a:r>
              <a:rPr lang="en-US" altLang="lt-LT" sz="1800" dirty="0">
                <a:solidFill>
                  <a:srgbClr val="767676"/>
                </a:solidFill>
                <a:latin typeface="Calibri" pitchFamily="34" charset="0"/>
                <a:ea typeface="MS PGothic" pitchFamily="34" charset="-128"/>
              </a:rPr>
              <a:t>-</a:t>
            </a:r>
            <a:r>
              <a:rPr lang="en-US" altLang="lt-LT" sz="1800" dirty="0" err="1">
                <a:solidFill>
                  <a:srgbClr val="767676"/>
                </a:solidFill>
                <a:latin typeface="Calibri" pitchFamily="34" charset="0"/>
                <a:ea typeface="MS PGothic" pitchFamily="34" charset="-128"/>
              </a:rPr>
              <a:t>pavadinimui</a:t>
            </a:r>
            <a:r>
              <a:rPr lang="en-US" altLang="lt-LT" sz="1800" dirty="0">
                <a:solidFill>
                  <a:srgbClr val="767676"/>
                </a:solidFill>
                <a:latin typeface="Calibri" pitchFamily="34" charset="0"/>
                <a:ea typeface="MS PGothic" pitchFamily="34" charset="-128"/>
              </a:rPr>
              <a:t>/</a:t>
            </a:r>
            <a:r>
              <a:rPr lang="en-US" altLang="lt-LT" sz="1800" dirty="0" err="1">
                <a:solidFill>
                  <a:srgbClr val="767676"/>
                </a:solidFill>
                <a:latin typeface="Calibri" pitchFamily="34" charset="0"/>
                <a:ea typeface="MS PGothic" pitchFamily="34" charset="-128"/>
              </a:rPr>
              <a:t>temai</a:t>
            </a:r>
            <a:r>
              <a:rPr lang="en-US" altLang="lt-LT" sz="1800" dirty="0">
                <a:solidFill>
                  <a:srgbClr val="767676"/>
                </a:solidFill>
                <a:latin typeface="Calibri" pitchFamily="34" charset="0"/>
                <a:ea typeface="MS PGothic" pitchFamily="34" charset="-128"/>
              </a:rPr>
              <a:t> – Calibri Bold 24pt.</a:t>
            </a:r>
          </a:p>
          <a:p>
            <a:pPr defTabSz="496888" fontAlgn="base">
              <a:spcBef>
                <a:spcPct val="0"/>
              </a:spcBef>
              <a:spcAft>
                <a:spcPct val="0"/>
              </a:spcAft>
            </a:pPr>
            <a:r>
              <a:rPr lang="en-US" altLang="lt-LT" sz="1800" dirty="0">
                <a:solidFill>
                  <a:srgbClr val="767676"/>
                </a:solidFill>
                <a:latin typeface="Calibri" pitchFamily="34" charset="0"/>
                <a:ea typeface="MS PGothic" pitchFamily="34" charset="-128"/>
              </a:rPr>
              <a:t>-</a:t>
            </a:r>
            <a:r>
              <a:rPr lang="en-US" altLang="lt-LT" sz="1800" dirty="0" err="1">
                <a:solidFill>
                  <a:srgbClr val="767676"/>
                </a:solidFill>
                <a:latin typeface="Calibri" pitchFamily="34" charset="0"/>
                <a:ea typeface="MS PGothic" pitchFamily="34" charset="-128"/>
              </a:rPr>
              <a:t>teksto</a:t>
            </a:r>
            <a:r>
              <a:rPr lang="en-US" altLang="lt-LT" sz="1800" dirty="0">
                <a:solidFill>
                  <a:srgbClr val="767676"/>
                </a:solidFill>
                <a:latin typeface="Calibri" pitchFamily="34" charset="0"/>
                <a:ea typeface="MS PGothic" pitchFamily="34" charset="-128"/>
              </a:rPr>
              <a:t> </a:t>
            </a:r>
            <a:r>
              <a:rPr lang="en-US" altLang="lt-LT" sz="1800" dirty="0" err="1">
                <a:solidFill>
                  <a:srgbClr val="767676"/>
                </a:solidFill>
                <a:latin typeface="Calibri" pitchFamily="34" charset="0"/>
                <a:ea typeface="MS PGothic" pitchFamily="34" charset="-128"/>
              </a:rPr>
              <a:t>rašymui</a:t>
            </a:r>
            <a:r>
              <a:rPr lang="en-US" altLang="lt-LT" sz="1800" dirty="0">
                <a:solidFill>
                  <a:srgbClr val="767676"/>
                </a:solidFill>
                <a:latin typeface="Calibri" pitchFamily="34" charset="0"/>
                <a:ea typeface="MS PGothic" pitchFamily="34" charset="-128"/>
              </a:rPr>
              <a:t> – Calibri Normal 18pt.</a:t>
            </a:r>
          </a:p>
        </p:txBody>
      </p:sp>
    </p:spTree>
    <p:extLst>
      <p:ext uri="{BB962C8B-B14F-4D97-AF65-F5344CB8AC3E}">
        <p14:creationId xmlns:p14="http://schemas.microsoft.com/office/powerpoint/2010/main" val="1190293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ksto stulpeliais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err="1"/>
              <a:t>Temos</a:t>
            </a:r>
            <a:r>
              <a:rPr lang="en-US" dirty="0"/>
              <a:t> </a:t>
            </a:r>
            <a:r>
              <a:rPr lang="en-US" dirty="0" err="1"/>
              <a:t>pavadinimas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81037" y="1224492"/>
            <a:ext cx="4189413" cy="4351338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en-US" dirty="0" err="1"/>
              <a:t>Tekstas</a:t>
            </a:r>
            <a:endParaRPr lang="en-US" dirty="0"/>
          </a:p>
          <a:p>
            <a:pPr lvl="1"/>
            <a:r>
              <a:rPr lang="en-US" dirty="0" err="1"/>
              <a:t>Tekstas</a:t>
            </a:r>
            <a:endParaRPr lang="en-US" dirty="0"/>
          </a:p>
          <a:p>
            <a:pPr lvl="2"/>
            <a:r>
              <a:rPr lang="en-US" dirty="0" err="1"/>
              <a:t>Tekstas</a:t>
            </a:r>
            <a:endParaRPr lang="en-US" dirty="0"/>
          </a:p>
          <a:p>
            <a:pPr lvl="3"/>
            <a:r>
              <a:rPr lang="en-US" dirty="0" err="1"/>
              <a:t>Tekstas</a:t>
            </a:r>
            <a:endParaRPr lang="en-US" dirty="0"/>
          </a:p>
          <a:p>
            <a:pPr lvl="4"/>
            <a:r>
              <a:rPr lang="en-US" dirty="0" err="1"/>
              <a:t>Tekstas</a:t>
            </a:r>
            <a:endParaRPr lang="lt-LT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035551" y="1224492"/>
            <a:ext cx="4189413" cy="4351338"/>
          </a:xfrm>
        </p:spPr>
        <p:txBody>
          <a:bodyPr/>
          <a:lstStyle/>
          <a:p>
            <a:pPr lvl="0"/>
            <a:r>
              <a:rPr lang="en-US" dirty="0" err="1"/>
              <a:t>Tekstas</a:t>
            </a:r>
            <a:endParaRPr lang="en-US" dirty="0"/>
          </a:p>
          <a:p>
            <a:pPr lvl="1"/>
            <a:r>
              <a:rPr lang="en-US" dirty="0" err="1"/>
              <a:t>Tekstas</a:t>
            </a:r>
            <a:endParaRPr lang="en-US" dirty="0"/>
          </a:p>
          <a:p>
            <a:pPr lvl="2"/>
            <a:r>
              <a:rPr lang="en-US" dirty="0" err="1"/>
              <a:t>Tekstas</a:t>
            </a:r>
            <a:endParaRPr lang="en-US" dirty="0"/>
          </a:p>
          <a:p>
            <a:pPr lvl="3"/>
            <a:r>
              <a:rPr lang="en-US" dirty="0" err="1"/>
              <a:t>Tekstas</a:t>
            </a:r>
            <a:endParaRPr lang="en-US" dirty="0"/>
          </a:p>
          <a:p>
            <a:pPr lvl="4"/>
            <a:r>
              <a:rPr lang="en-US" dirty="0" err="1"/>
              <a:t>Tekstas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568696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otraukų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681038" y="1109134"/>
            <a:ext cx="4596075" cy="29670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Nuotrauka</a:t>
            </a:r>
            <a:endParaRPr lang="lt-LT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413933" y="1109134"/>
            <a:ext cx="3811032" cy="421607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Nuotrauka</a:t>
            </a:r>
            <a:endParaRPr lang="lt-LT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681037" y="4237782"/>
            <a:ext cx="4607083" cy="23374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Nuotrauka</a:t>
            </a:r>
            <a:endParaRPr lang="lt-LT" dirty="0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err="1"/>
              <a:t>Temos</a:t>
            </a:r>
            <a:r>
              <a:rPr lang="en-US" dirty="0"/>
              <a:t> </a:t>
            </a:r>
            <a:r>
              <a:rPr lang="en-US" dirty="0" err="1"/>
              <a:t>pavadinimas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80535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o ir grafik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err="1"/>
              <a:t>Temos</a:t>
            </a:r>
            <a:r>
              <a:rPr lang="en-US" dirty="0"/>
              <a:t> </a:t>
            </a:r>
            <a:r>
              <a:rPr lang="en-US" dirty="0" err="1"/>
              <a:t>pavadinimas</a:t>
            </a:r>
            <a:endParaRPr lang="lt-LT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 hasCustomPrompt="1"/>
          </p:nvPr>
        </p:nvSpPr>
        <p:spPr>
          <a:xfrm>
            <a:off x="681039" y="2162707"/>
            <a:ext cx="8543925" cy="3494087"/>
          </a:xfrm>
        </p:spPr>
        <p:txBody>
          <a:bodyPr/>
          <a:lstStyle>
            <a:lvl1pPr marL="0" indent="0" algn="l">
              <a:buNone/>
              <a:defRPr/>
            </a:lvl1pPr>
          </a:lstStyle>
          <a:p>
            <a:r>
              <a:rPr lang="en-US" dirty="0" err="1"/>
              <a:t>Grafikas</a:t>
            </a:r>
            <a:endParaRPr lang="lt-LT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81038" y="1379009"/>
            <a:ext cx="6935920" cy="5381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err="1"/>
              <a:t>Tekstas</a:t>
            </a:r>
            <a:r>
              <a:rPr lang="en-US" dirty="0"/>
              <a:t> 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867195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o ir nuotraukos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err="1"/>
              <a:t>Temos</a:t>
            </a:r>
            <a:r>
              <a:rPr lang="en-US" dirty="0"/>
              <a:t> </a:t>
            </a:r>
            <a:r>
              <a:rPr lang="en-US" dirty="0" err="1"/>
              <a:t>pavadinimas</a:t>
            </a:r>
            <a:endParaRPr lang="lt-LT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3851302" y="1227772"/>
            <a:ext cx="5373662" cy="435176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Nuotrauka</a:t>
            </a:r>
            <a:endParaRPr lang="lt-LT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81039" y="1227141"/>
            <a:ext cx="2906448" cy="4910137"/>
          </a:xfrm>
        </p:spPr>
        <p:txBody>
          <a:bodyPr/>
          <a:lstStyle/>
          <a:p>
            <a:pPr lvl="0"/>
            <a:r>
              <a:rPr lang="en-US" dirty="0" err="1"/>
              <a:t>Tekstas</a:t>
            </a:r>
            <a:endParaRPr lang="en-US" dirty="0"/>
          </a:p>
          <a:p>
            <a:pPr lvl="1"/>
            <a:r>
              <a:rPr lang="en-US" dirty="0" err="1"/>
              <a:t>Tekstas</a:t>
            </a:r>
            <a:endParaRPr lang="en-US" dirty="0"/>
          </a:p>
          <a:p>
            <a:pPr lvl="2"/>
            <a:r>
              <a:rPr lang="en-US" dirty="0" err="1"/>
              <a:t>Tekstas</a:t>
            </a:r>
            <a:endParaRPr lang="en-US" dirty="0"/>
          </a:p>
          <a:p>
            <a:pPr lvl="3"/>
            <a:r>
              <a:rPr lang="en-US" dirty="0" err="1"/>
              <a:t>Tekstas</a:t>
            </a:r>
            <a:endParaRPr lang="en-US" dirty="0"/>
          </a:p>
          <a:p>
            <a:pPr lvl="4"/>
            <a:r>
              <a:rPr lang="en-US" dirty="0" err="1"/>
              <a:t>Tekstas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353511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ksto ir grafik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err="1"/>
              <a:t>Temos</a:t>
            </a:r>
            <a:r>
              <a:rPr lang="en-US" dirty="0"/>
              <a:t> </a:t>
            </a:r>
            <a:r>
              <a:rPr lang="en-US" dirty="0" err="1"/>
              <a:t>pavadinimas</a:t>
            </a:r>
            <a:endParaRPr lang="lt-LT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 hasCustomPrompt="1"/>
          </p:nvPr>
        </p:nvSpPr>
        <p:spPr>
          <a:xfrm>
            <a:off x="681039" y="2306641"/>
            <a:ext cx="6922161" cy="3494087"/>
          </a:xfrm>
        </p:spPr>
        <p:txBody>
          <a:bodyPr/>
          <a:lstStyle>
            <a:lvl1pPr marL="0" indent="0" algn="l">
              <a:buNone/>
              <a:defRPr/>
            </a:lvl1pPr>
          </a:lstStyle>
          <a:p>
            <a:r>
              <a:rPr lang="en-US" dirty="0" err="1"/>
              <a:t>Grafikas</a:t>
            </a:r>
            <a:endParaRPr lang="lt-LT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81038" y="1768476"/>
            <a:ext cx="6935920" cy="5381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err="1"/>
              <a:t>Tekstas</a:t>
            </a:r>
            <a:r>
              <a:rPr lang="en-US" dirty="0"/>
              <a:t> 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839798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utinė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5228169" y="5577840"/>
            <a:ext cx="2431785" cy="8229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rgbClr val="7D6F6C"/>
                </a:solidFill>
              </a:defRPr>
            </a:lvl1pPr>
          </a:lstStyle>
          <a:p>
            <a:r>
              <a:rPr lang="en-US" dirty="0" err="1"/>
              <a:t>Organizatoriaus</a:t>
            </a:r>
            <a:r>
              <a:rPr lang="en-US" dirty="0"/>
              <a:t> </a:t>
            </a:r>
            <a:r>
              <a:rPr lang="en-US" dirty="0" err="1"/>
              <a:t>logotipas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385359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User\Desktop\FINMIN Prezentacija\ESFIVP-logotipo naudojimo vadovas-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-71462"/>
            <a:ext cx="9906000" cy="6877050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9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9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4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BF3BB-EB1B-48D4-A124-296D8DDFE6E0}" type="datetimeFigureOut">
              <a:rPr lang="lt-LT" smtClean="0"/>
              <a:pPr/>
              <a:t>2020-02-12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4" y="6356354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4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56EC1-65C8-4B69-8E4C-90A262855C30}" type="slidenum">
              <a:rPr lang="lt-LT" smtClean="0"/>
              <a:pPr/>
              <a:t>‹#›</a:t>
            </a:fld>
            <a:endParaRPr lang="lt-LT"/>
          </a:p>
        </p:txBody>
      </p:sp>
      <p:pic>
        <p:nvPicPr>
          <p:cNvPr id="8" name="Picture 4" descr="C:\Users\User\Desktop\FINMIN Prezentacija\ESFIVP-logotipo naudojimo vadovas-02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-71462"/>
            <a:ext cx="9906000" cy="6877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5333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"/>
            <a:ext cx="9928301" cy="685933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9" y="320040"/>
            <a:ext cx="8543925" cy="538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Temos</a:t>
            </a:r>
            <a:r>
              <a:rPr lang="en-US" dirty="0"/>
              <a:t> </a:t>
            </a:r>
            <a:r>
              <a:rPr lang="en-US" dirty="0" err="1"/>
              <a:t>pavadinimas</a:t>
            </a:r>
            <a:endParaRPr lang="lt-L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9" y="1203536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/>
              <a:t>Tekstas</a:t>
            </a:r>
            <a:endParaRPr lang="en-US" dirty="0"/>
          </a:p>
          <a:p>
            <a:pPr lvl="1"/>
            <a:r>
              <a:rPr lang="en-US" dirty="0" err="1"/>
              <a:t>Tekstas</a:t>
            </a:r>
            <a:endParaRPr lang="en-US" dirty="0"/>
          </a:p>
          <a:p>
            <a:pPr lvl="2"/>
            <a:r>
              <a:rPr lang="en-US" dirty="0" err="1"/>
              <a:t>Tekstas</a:t>
            </a:r>
            <a:endParaRPr lang="en-US" dirty="0"/>
          </a:p>
          <a:p>
            <a:pPr lvl="3"/>
            <a:r>
              <a:rPr lang="en-US" dirty="0" err="1"/>
              <a:t>Tekstas</a:t>
            </a:r>
            <a:endParaRPr lang="en-US" dirty="0"/>
          </a:p>
          <a:p>
            <a:pPr lvl="4"/>
            <a:r>
              <a:rPr lang="en-US" dirty="0" err="1"/>
              <a:t>Tekstas</a:t>
            </a:r>
            <a:endParaRPr lang="lt-L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3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89D37-8DCC-4B90-9989-088660BA936B}" type="datetimeFigureOut">
              <a:rPr lang="lt-LT" smtClean="0"/>
              <a:pPr/>
              <a:t>2020-02-12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4" y="6356353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3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68689-5B76-426F-80A9-6DBB66434ACD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87548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6" r:id="rId2"/>
    <p:sldLayoutId id="2147483678" r:id="rId3"/>
    <p:sldLayoutId id="2147483679" r:id="rId4"/>
    <p:sldLayoutId id="2147483704" r:id="rId5"/>
    <p:sldLayoutId id="214748371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rgbClr val="7D6F6C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7D6F6C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7D6F6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7D6F6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7D6F6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7D6F6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9144"/>
            <a:ext cx="9899904" cy="6839712"/>
          </a:xfrm>
          <a:prstGeom prst="rect">
            <a:avLst/>
          </a:prstGeom>
        </p:spPr>
      </p:pic>
      <p:sp>
        <p:nvSpPr>
          <p:cNvPr id="8" name="Turinio vietos rezervavimo ženklas 2"/>
          <p:cNvSpPr txBox="1">
            <a:spLocks/>
          </p:cNvSpPr>
          <p:nvPr userDrawn="1"/>
        </p:nvSpPr>
        <p:spPr>
          <a:xfrm>
            <a:off x="495300" y="1600201"/>
            <a:ext cx="8915400" cy="29809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lt-LT" altLang="lt-LT" sz="2800" b="1" dirty="0">
              <a:solidFill>
                <a:srgbClr val="767676"/>
              </a:solidFill>
              <a:latin typeface="Calibri" pitchFamily="34" charset="0"/>
              <a:ea typeface="MS PGothic" pitchFamily="34" charset="-128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lt-LT" altLang="lt-LT" sz="2800" b="1" dirty="0">
              <a:solidFill>
                <a:srgbClr val="767676"/>
              </a:solidFill>
              <a:latin typeface="Calibri" pitchFamily="34" charset="0"/>
              <a:ea typeface="MS PGothic" pitchFamily="34" charset="-128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lt-LT" altLang="lt-LT" sz="2800" b="1" dirty="0">
                <a:solidFill>
                  <a:srgbClr val="767676"/>
                </a:solidFill>
                <a:latin typeface="Calibri" pitchFamily="34" charset="0"/>
                <a:ea typeface="MS PGothic" pitchFamily="34" charset="-128"/>
              </a:rPr>
              <a:t>AČIŪ UŽ DĖMESĮ</a:t>
            </a:r>
            <a:endParaRPr lang="lt-LT" sz="2800" dirty="0"/>
          </a:p>
        </p:txBody>
      </p:sp>
    </p:spTree>
    <p:extLst>
      <p:ext uri="{BB962C8B-B14F-4D97-AF65-F5344CB8AC3E}">
        <p14:creationId xmlns:p14="http://schemas.microsoft.com/office/powerpoint/2010/main" val="1984658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cid:ii_k3eigxjy9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5" Type="http://schemas.openxmlformats.org/officeDocument/2006/relationships/image" Target="cid:ii_k3eigxju8" TargetMode="Externa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8675" y="1990725"/>
            <a:ext cx="9077324" cy="2457449"/>
          </a:xfrm>
        </p:spPr>
        <p:txBody>
          <a:bodyPr>
            <a:normAutofit/>
          </a:bodyPr>
          <a:lstStyle/>
          <a:p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Projekto biudžetas  - 36,2 tūkst. Eur., iš kurių – 7,2 tūkst. Eur– Rokiškio rajono savivaldybės.</a:t>
            </a:r>
          </a:p>
          <a:p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(remiamas Europos žemės ūkio fondo  Lietuvos kaimo plėtrai 2014-2020 m. programos)</a:t>
            </a:r>
          </a:p>
          <a:p>
            <a:endParaRPr lang="lt-LT" dirty="0"/>
          </a:p>
          <a:p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Projekto vykdytojas – Rokiškio rajono savivaldybės Juozo Keliuočio viešoji biblioteka</a:t>
            </a:r>
          </a:p>
          <a:p>
            <a:endParaRPr lang="lt-LT" dirty="0"/>
          </a:p>
          <a:p>
            <a:endParaRPr lang="lt-LT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924" y="701917"/>
            <a:ext cx="8916868" cy="1108074"/>
          </a:xfrm>
        </p:spPr>
        <p:txBody>
          <a:bodyPr>
            <a:normAutofit/>
          </a:bodyPr>
          <a:lstStyle/>
          <a:p>
            <a:pPr algn="ctr"/>
            <a:r>
              <a:rPr lang="lt-LT" dirty="0">
                <a:latin typeface="Arial Black" panose="020B0A04020102020204" pitchFamily="34" charset="0"/>
              </a:rPr>
              <a:t>Pandėlio krašto kultūrinio lauko aktualizavimas inovacijų kontekste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624539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600075" y="1628799"/>
            <a:ext cx="8624890" cy="56006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lt-LT" b="1" dirty="0">
                <a:solidFill>
                  <a:srgbClr val="7030A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Projekto tikslas: </a:t>
            </a:r>
            <a:r>
              <a:rPr lang="lt-LT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Sukurti  Pandėlio krašto kultūrą reprezentuojančią interaktyvią infrastruktūrą.</a:t>
            </a:r>
            <a:r>
              <a:rPr lang="lt-LT" dirty="0">
                <a:solidFill>
                  <a:srgbClr val="7030A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  <a:br>
              <a:rPr lang="lt-LT" dirty="0">
                <a:solidFill>
                  <a:srgbClr val="7030A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</a:br>
            <a:r>
              <a:rPr lang="lt-LT" dirty="0">
                <a:solidFill>
                  <a:srgbClr val="7030A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Projekto uždaviniai:</a:t>
            </a:r>
            <a:br>
              <a:rPr lang="lt-LT" dirty="0">
                <a:solidFill>
                  <a:srgbClr val="7030A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</a:br>
            <a:r>
              <a:rPr lang="lt-LT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1.Sukurti interaktyvias laisvalaikio  zonas,  pristatančias Pandėlio krašto istoriją, literatūrą, muziką, meną.</a:t>
            </a:r>
            <a:br>
              <a:rPr lang="lt-LT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lt-LT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2.Skatinti vietos gyventojų savanorystę.</a:t>
            </a:r>
            <a:br>
              <a:rPr lang="lt-LT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lt-LT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3.Reklamuoti ir populiarinti Pandėlio krašto kultūrą reprezentuojančias programas-zonas ir gido paslaugas</a:t>
            </a:r>
            <a:r>
              <a:rPr lang="lt-LT" dirty="0">
                <a:latin typeface="Arial Black" panose="020B0A04020102020204" pitchFamily="34" charset="0"/>
                <a:ea typeface="Times New Roman" panose="02020603050405020304" pitchFamily="18" charset="0"/>
              </a:rPr>
              <a:t>.</a:t>
            </a:r>
            <a:br>
              <a:rPr lang="lt-LT" dirty="0">
                <a:latin typeface="Arial Black" panose="020B0A04020102020204" pitchFamily="34" charset="0"/>
                <a:ea typeface="Times New Roman" panose="02020603050405020304" pitchFamily="18" charset="0"/>
              </a:rPr>
            </a:br>
            <a:r>
              <a:rPr lang="lt-LT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lt-LT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GB" dirty="0"/>
          </a:p>
        </p:txBody>
      </p:sp>
      <p:sp>
        <p:nvSpPr>
          <p:cNvPr id="5" name="Turinio vietos rezervavimo ženklas 2"/>
          <p:cNvSpPr txBox="1">
            <a:spLocks/>
          </p:cNvSpPr>
          <p:nvPr/>
        </p:nvSpPr>
        <p:spPr>
          <a:xfrm>
            <a:off x="457200" y="1600201"/>
            <a:ext cx="8229600" cy="3629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768297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ntraštė 7"/>
          <p:cNvSpPr>
            <a:spLocks noGrp="1"/>
          </p:cNvSpPr>
          <p:nvPr>
            <p:ph type="title"/>
          </p:nvPr>
        </p:nvSpPr>
        <p:spPr>
          <a:xfrm>
            <a:off x="681037" y="320040"/>
            <a:ext cx="8543928" cy="1070610"/>
          </a:xfrm>
        </p:spPr>
        <p:txBody>
          <a:bodyPr>
            <a:normAutofit/>
          </a:bodyPr>
          <a:lstStyle/>
          <a:p>
            <a:pPr algn="ctr"/>
            <a:r>
              <a:rPr lang="lt-LT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2019 m. VEIKLOS</a:t>
            </a:r>
            <a:r>
              <a:rPr lang="lt-LT" dirty="0">
                <a:solidFill>
                  <a:srgbClr val="7030A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/>
            </a:r>
            <a:br>
              <a:rPr lang="lt-LT" dirty="0">
                <a:solidFill>
                  <a:srgbClr val="7030A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9" name="Teksto vietos rezervavimo ženklas 8"/>
          <p:cNvSpPr>
            <a:spLocks noGrp="1"/>
          </p:cNvSpPr>
          <p:nvPr>
            <p:ph type="body" sz="quarter" idx="10"/>
          </p:nvPr>
        </p:nvSpPr>
        <p:spPr>
          <a:xfrm>
            <a:off x="142876" y="1590674"/>
            <a:ext cx="2647949" cy="4200525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lt-LT" dirty="0">
                <a:latin typeface="Arial Black" panose="020B0A04020102020204" pitchFamily="34" charset="0"/>
                <a:ea typeface="Times New Roman" panose="02020603050405020304" pitchFamily="18" charset="0"/>
              </a:rPr>
              <a:t>SUKURTOS DVI INTERAKTYVIS INSTALIACIJOS IR PASTATYTOS PANDĖLIO MIESTO BIBLIOTEKOJE: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lt-LT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INTERAKTYVUS DVIRATIS;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lt-LT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MENO TERMINALAS.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AutoNum type="arabicPeriod"/>
            </a:pPr>
            <a:endParaRPr lang="lt-LT" dirty="0">
              <a:solidFill>
                <a:srgbClr val="7030A0"/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xmlns="" id="{93938D4C-EDFF-4B52-9387-8B4E8A61F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5639" y="1590674"/>
            <a:ext cx="3150394" cy="4200525"/>
          </a:xfrm>
          <a:prstGeom prst="rect">
            <a:avLst/>
          </a:prstGeom>
        </p:spPr>
      </p:pic>
      <p:pic>
        <p:nvPicPr>
          <p:cNvPr id="5" name="Paveikslėlis 4">
            <a:extLst>
              <a:ext uri="{FF2B5EF4-FFF2-40B4-BE49-F238E27FC236}">
                <a16:creationId xmlns:a16="http://schemas.microsoft.com/office/drawing/2014/main" xmlns="" id="{95A15C48-BB6D-4EF6-AF09-6150E63764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1295" y="1590673"/>
            <a:ext cx="3150394" cy="420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923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94AA3219-A910-418B-8D88-9D2732E2E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51" y="942975"/>
            <a:ext cx="5724524" cy="1657350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lt-LT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Kelionė po Pandėlio kraštą su </a:t>
            </a:r>
            <a:br>
              <a:rPr lang="lt-LT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</a:br>
            <a:r>
              <a:rPr lang="lt-LT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interaktyvia instaliacija „DVIRATIS“</a:t>
            </a:r>
            <a:r>
              <a:rPr lang="lt-LT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lt-LT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xmlns="" id="{AA7F3F0D-AA12-470F-9F3C-E7CD3554B0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7675" y="2152650"/>
            <a:ext cx="4505325" cy="4114799"/>
          </a:xfrm>
        </p:spPr>
        <p:txBody>
          <a:bodyPr>
            <a:normAutofit/>
          </a:bodyPr>
          <a:lstStyle/>
          <a:p>
            <a:pPr algn="just">
              <a:spcAft>
                <a:spcPts val="0"/>
              </a:spcAft>
            </a:pPr>
            <a:r>
              <a:rPr lang="lt-LT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just">
              <a:spcAft>
                <a:spcPts val="0"/>
              </a:spcAft>
            </a:pPr>
            <a:r>
              <a:rPr lang="lt-LT" dirty="0">
                <a:latin typeface="Times New Roman" panose="02020603050405020304" pitchFamily="18" charset="0"/>
                <a:ea typeface="Times New Roman" panose="02020603050405020304" pitchFamily="18" charset="0"/>
              </a:rPr>
              <a:t>Pandėlio miesto bibliotekoje pastatytas stabiliai pritvirtintas dviratis, prijungtas prie ekrano, kuriame  matoma filmuota medžiaga.</a:t>
            </a:r>
          </a:p>
          <a:p>
            <a:pPr algn="just">
              <a:spcAft>
                <a:spcPts val="0"/>
              </a:spcAft>
            </a:pPr>
            <a:endParaRPr lang="lt-LT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lt-LT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Sukurtos kelios programos-pagal mynimo greitį, pagal sustojimus, prijungta garsinė ir  vaizdinė informacija. </a:t>
            </a:r>
          </a:p>
          <a:p>
            <a:pPr algn="just">
              <a:spcAft>
                <a:spcPts val="0"/>
              </a:spcAft>
            </a:pPr>
            <a:endParaRPr lang="lt-LT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lt-LT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Projekto vykdymo eigoje Čia bus galima patalpinti ir vietos bendruomenių, ūkininkų, verslininkų ir kt. teikiamas paslaugas, kad turistai žinotų apie šias galimybes. </a:t>
            </a:r>
          </a:p>
          <a:p>
            <a:endParaRPr lang="lt-LT" dirty="0"/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xmlns="" id="{52F36B78-43E5-46AA-9288-0737ECBB6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7117" y="1595602"/>
            <a:ext cx="3564483" cy="475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495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A60C08B6-D92F-4534-801C-2B5A12545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1" y="320039"/>
            <a:ext cx="8710614" cy="870585"/>
          </a:xfrm>
        </p:spPr>
        <p:txBody>
          <a:bodyPr>
            <a:normAutofit/>
          </a:bodyPr>
          <a:lstStyle/>
          <a:p>
            <a:pPr algn="ctr">
              <a:spcAft>
                <a:spcPts val="0"/>
              </a:spcAft>
            </a:pPr>
            <a:r>
              <a:rPr lang="lt-LT" b="1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Interaktyvi instaliacija „PORTRETAS MENE“ </a:t>
            </a:r>
            <a:br>
              <a:rPr lang="lt-LT" b="1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</a:b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xmlns="" id="{5196609F-05A1-4EAC-97B8-404260CA4E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1040" y="1504950"/>
            <a:ext cx="3052760" cy="4495800"/>
          </a:xfrm>
        </p:spPr>
        <p:txBody>
          <a:bodyPr>
            <a:normAutofit fontScale="92500" lnSpcReduction="10000"/>
          </a:bodyPr>
          <a:lstStyle/>
          <a:p>
            <a:pPr algn="just">
              <a:spcAft>
                <a:spcPts val="0"/>
              </a:spcAft>
            </a:pPr>
            <a:r>
              <a:rPr lang="lt-LT" dirty="0">
                <a:latin typeface="Times New Roman" panose="02020603050405020304" pitchFamily="18" charset="0"/>
                <a:ea typeface="Times New Roman" panose="02020603050405020304" pitchFamily="18" charset="0"/>
              </a:rPr>
              <a:t>Terminale dirbtinio intelekto būdu sukuriamas vaizdas (Pandėlio krašto dailininkų darbai, paveikslai, kurių   spalvinėje aplinkoje „atsiduria“ dalyvis.</a:t>
            </a:r>
          </a:p>
          <a:p>
            <a:pPr algn="just">
              <a:spcAft>
                <a:spcPts val="0"/>
              </a:spcAft>
            </a:pPr>
            <a:endParaRPr lang="lt-LT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lt-LT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Nuotrauka užfiksuojama ir ją galima atsisiųsti užsisakius el. paštu ar vietoje pasigaminti su spalvotu spausdintuvu.</a:t>
            </a:r>
          </a:p>
          <a:p>
            <a:pPr algn="just">
              <a:spcAft>
                <a:spcPts val="0"/>
              </a:spcAft>
            </a:pPr>
            <a:endParaRPr lang="lt-LT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lt-LT" dirty="0">
                <a:latin typeface="Times New Roman" panose="02020603050405020304" pitchFamily="18" charset="0"/>
                <a:ea typeface="Times New Roman" panose="02020603050405020304" pitchFamily="18" charset="0"/>
              </a:rPr>
              <a:t>Bibliotekos lankytojas, turistas galės pasidaryti sau atvaizdą pagal pasirinktą Pandėlio krašto dailininką (R. Bičiūnas, M. </a:t>
            </a:r>
            <a:r>
              <a:rPr lang="lt-LT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Bičiunienė</a:t>
            </a:r>
            <a:r>
              <a:rPr lang="lt-LT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lt-LT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L.Šepka</a:t>
            </a:r>
            <a:r>
              <a:rPr lang="lt-LT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A. </a:t>
            </a:r>
            <a:r>
              <a:rPr lang="lt-LT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Kiaulėnas</a:t>
            </a:r>
            <a:r>
              <a:rPr lang="lt-LT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ir jo kūrinį.</a:t>
            </a:r>
          </a:p>
          <a:p>
            <a:endParaRPr lang="lt-LT" dirty="0"/>
          </a:p>
        </p:txBody>
      </p:sp>
      <p:pic>
        <p:nvPicPr>
          <p:cNvPr id="5" name="Paveikslėlis 4" descr="result_3.jpg">
            <a:extLst>
              <a:ext uri="{FF2B5EF4-FFF2-40B4-BE49-F238E27FC236}">
                <a16:creationId xmlns:a16="http://schemas.microsoft.com/office/drawing/2014/main" xmlns="" id="{A62B690B-E4C9-4718-A19F-0DFF14188BB2}"/>
              </a:ext>
            </a:extLst>
          </p:cNvPr>
          <p:cNvPicPr/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15" b="15465"/>
          <a:stretch>
            <a:fillRect/>
          </a:stretch>
        </p:blipFill>
        <p:spPr bwMode="auto">
          <a:xfrm>
            <a:off x="4229100" y="1733551"/>
            <a:ext cx="4895850" cy="3695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0356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EFEEDD8E-F010-4C89-86A1-ABFEF3EAB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1133474"/>
            <a:ext cx="8424861" cy="923925"/>
          </a:xfrm>
        </p:spPr>
        <p:txBody>
          <a:bodyPr>
            <a:normAutofit fontScale="90000"/>
          </a:bodyPr>
          <a:lstStyle/>
          <a:p>
            <a:pPr algn="ctr"/>
            <a:r>
              <a:rPr lang="lt-LT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2020 m. BUS SUKURTA MOBILI</a:t>
            </a:r>
            <a:br>
              <a:rPr lang="lt-LT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</a:br>
            <a:r>
              <a:rPr lang="lt-LT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SIENINIŲ STENDŲ SISTEMA.</a:t>
            </a:r>
            <a:br>
              <a:rPr lang="lt-LT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</a:b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xmlns="" id="{1A64CD1B-46C3-4647-BED5-78A76278F7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38225" y="2333624"/>
            <a:ext cx="8186739" cy="2339975"/>
          </a:xfrm>
        </p:spPr>
        <p:txBody>
          <a:bodyPr>
            <a:normAutofit fontScale="92500" lnSpcReduction="20000"/>
          </a:bodyPr>
          <a:lstStyle/>
          <a:p>
            <a:endParaRPr lang="lt-LT" dirty="0">
              <a:solidFill>
                <a:schemeClr val="accent4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>
              <a:lnSpc>
                <a:spcPct val="150000"/>
              </a:lnSpc>
            </a:pPr>
            <a:r>
              <a:rPr lang="lt-LT" dirty="0">
                <a:solidFill>
                  <a:srgbClr val="002060"/>
                </a:solidFill>
                <a:latin typeface="Arial Black" panose="020B0A04020102020204" pitchFamily="34" charset="0"/>
              </a:rPr>
              <a:t>Joje bus pateikta išsami tekstinė ir vaizdinė informacija apie žymius Pandėlio krašto kūrėjus ir lankytinas vietas.</a:t>
            </a:r>
          </a:p>
          <a:p>
            <a:pPr>
              <a:lnSpc>
                <a:spcPct val="150000"/>
              </a:lnSpc>
            </a:pPr>
            <a:endParaRPr lang="lt-LT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>
              <a:lnSpc>
                <a:spcPct val="150000"/>
              </a:lnSpc>
            </a:pPr>
            <a:r>
              <a:rPr lang="lt-LT" dirty="0">
                <a:solidFill>
                  <a:srgbClr val="002060"/>
                </a:solidFill>
                <a:latin typeface="Arial Black" panose="020B0A04020102020204" pitchFamily="34" charset="0"/>
              </a:rPr>
              <a:t>Bus vykdomas projekto viešinimas: parengtas ir publikuotas straipsnis rajono spaudoje. </a:t>
            </a: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001891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390525" y="320040"/>
            <a:ext cx="8834439" cy="538480"/>
          </a:xfrm>
        </p:spPr>
        <p:txBody>
          <a:bodyPr>
            <a:normAutofit/>
          </a:bodyPr>
          <a:lstStyle/>
          <a:p>
            <a:pPr algn="ctr"/>
            <a:r>
              <a:rPr lang="lt-LT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PROJEKTO VEIKLŲ AKIMIRKOS</a:t>
            </a:r>
          </a:p>
        </p:txBody>
      </p:sp>
      <p:pic>
        <p:nvPicPr>
          <p:cNvPr id="6" name="Paveikslėlio vietos rezervavimo ženklas 5">
            <a:extLst>
              <a:ext uri="{FF2B5EF4-FFF2-40B4-BE49-F238E27FC236}">
                <a16:creationId xmlns:a16="http://schemas.microsoft.com/office/drawing/2014/main" xmlns="" id="{8201BF6E-99BD-4C8A-B1CC-58CB9D25095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t="25790" b="25790"/>
          <a:stretch/>
        </p:blipFill>
        <p:spPr>
          <a:xfrm>
            <a:off x="495299" y="971551"/>
            <a:ext cx="4809743" cy="3105150"/>
          </a:xfrm>
          <a:prstGeom prst="rect">
            <a:avLst/>
          </a:prstGeom>
        </p:spPr>
      </p:pic>
      <p:pic>
        <p:nvPicPr>
          <p:cNvPr id="7" name="Paveikslėlio vietos rezervavimo ženklas 6">
            <a:extLst>
              <a:ext uri="{FF2B5EF4-FFF2-40B4-BE49-F238E27FC236}">
                <a16:creationId xmlns:a16="http://schemas.microsoft.com/office/drawing/2014/main" xmlns="" id="{0482CB1F-7CC3-418B-AB6C-979DAFD73FE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/>
          <a:srcRect t="4882" b="4882"/>
          <a:stretch/>
        </p:blipFill>
        <p:spPr>
          <a:xfrm>
            <a:off x="495300" y="4142762"/>
            <a:ext cx="4792663" cy="2432664"/>
          </a:xfrm>
          <a:prstGeom prst="rect">
            <a:avLst/>
          </a:prstGeom>
        </p:spPr>
      </p:pic>
      <p:pic>
        <p:nvPicPr>
          <p:cNvPr id="8" name="Paveikslėlio vietos rezervavimo ženklas 7" descr="result_2.jpg">
            <a:extLst>
              <a:ext uri="{FF2B5EF4-FFF2-40B4-BE49-F238E27FC236}">
                <a16:creationId xmlns:a16="http://schemas.microsoft.com/office/drawing/2014/main" xmlns="" id="{FB87CE1C-C3EC-4049-8F8E-5B30D6C89D7E}"/>
              </a:ext>
            </a:extLst>
          </p:cNvPr>
          <p:cNvPicPr>
            <a:picLocks noGrp="1"/>
          </p:cNvPicPr>
          <p:nvPr>
            <p:ph type="pic" sz="quarter" idx="14"/>
          </p:nvPr>
        </p:nvPicPr>
        <p:blipFill rotWithShape="1"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3" r="4783"/>
          <a:stretch>
            <a:fillRect/>
          </a:stretch>
        </p:blipFill>
        <p:spPr bwMode="auto">
          <a:xfrm>
            <a:off x="5413375" y="1062038"/>
            <a:ext cx="3811588" cy="42148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0278516"/>
      </p:ext>
    </p:extLst>
  </p:cSld>
  <p:clrMapOvr>
    <a:masterClrMapping/>
  </p:clrMapOvr>
</p:sld>
</file>

<file path=ppt/theme/theme1.xml><?xml version="1.0" encoding="utf-8"?>
<a:theme xmlns:a="http://schemas.openxmlformats.org/drawingml/2006/main" name="Fin MIn titulinis">
  <a:themeElements>
    <a:clrScheme name="FIMIN">
      <a:dk1>
        <a:srgbClr val="827573"/>
      </a:dk1>
      <a:lt1>
        <a:srgbClr val="FFFFFF"/>
      </a:lt1>
      <a:dk2>
        <a:srgbClr val="827573"/>
      </a:dk2>
      <a:lt2>
        <a:srgbClr val="E2DDDB"/>
      </a:lt2>
      <a:accent1>
        <a:srgbClr val="2A57A3"/>
      </a:accent1>
      <a:accent2>
        <a:srgbClr val="E2DDDB"/>
      </a:accent2>
      <a:accent3>
        <a:srgbClr val="827573"/>
      </a:accent3>
      <a:accent4>
        <a:srgbClr val="E2DDDB"/>
      </a:accent4>
      <a:accent5>
        <a:srgbClr val="FFCC00"/>
      </a:accent5>
      <a:accent6>
        <a:srgbClr val="2A57A3"/>
      </a:accent6>
      <a:hlink>
        <a:srgbClr val="827573"/>
      </a:hlink>
      <a:folHlink>
        <a:srgbClr val="2A57A3"/>
      </a:folHlink>
    </a:clrScheme>
    <a:fontScheme name="FinMIN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in MIn" id="{3D01923E-6B55-45DF-A1C7-613873B7B2F0}" vid="{420D04CA-D0BA-4BA0-94CA-232FF5AB0EB0}"/>
    </a:ext>
  </a:extLst>
</a:theme>
</file>

<file path=ppt/theme/theme2.xml><?xml version="1.0" encoding="utf-8"?>
<a:theme xmlns:a="http://schemas.openxmlformats.org/drawingml/2006/main" name="Teksto skaidrė">
  <a:themeElements>
    <a:clrScheme name="FIMIN">
      <a:dk1>
        <a:srgbClr val="827573"/>
      </a:dk1>
      <a:lt1>
        <a:srgbClr val="FFFFFF"/>
      </a:lt1>
      <a:dk2>
        <a:srgbClr val="827573"/>
      </a:dk2>
      <a:lt2>
        <a:srgbClr val="E2DDDB"/>
      </a:lt2>
      <a:accent1>
        <a:srgbClr val="BFBFBF"/>
      </a:accent1>
      <a:accent2>
        <a:srgbClr val="999999"/>
      </a:accent2>
      <a:accent3>
        <a:srgbClr val="666666"/>
      </a:accent3>
      <a:accent4>
        <a:srgbClr val="2A57A3"/>
      </a:accent4>
      <a:accent5>
        <a:srgbClr val="FFCC00"/>
      </a:accent5>
      <a:accent6>
        <a:srgbClr val="6D95D9"/>
      </a:accent6>
      <a:hlink>
        <a:srgbClr val="827573"/>
      </a:hlink>
      <a:folHlink>
        <a:srgbClr val="2A57A3"/>
      </a:folHlink>
    </a:clrScheme>
    <a:fontScheme name="FinMIN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altuinė skaidrė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</TotalTime>
  <Words>265</Words>
  <Application>Microsoft Office PowerPoint</Application>
  <PresentationFormat>A4 formatas (210x297 mm)</PresentationFormat>
  <Paragraphs>30</Paragraphs>
  <Slides>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Skaidrių pavadinimai</vt:lpstr>
      </vt:variant>
      <vt:variant>
        <vt:i4>7</vt:i4>
      </vt:variant>
    </vt:vector>
  </HeadingPairs>
  <TitlesOfParts>
    <vt:vector size="10" baseType="lpstr">
      <vt:lpstr>Fin MIn titulinis</vt:lpstr>
      <vt:lpstr>Teksto skaidrė</vt:lpstr>
      <vt:lpstr>Galtuinė skaidrė</vt:lpstr>
      <vt:lpstr>Pandėlio krašto kultūrinio lauko aktualizavimas inovacijų kontekste</vt:lpstr>
      <vt:lpstr>Projekto tikslas: Sukurti  Pandėlio krašto kultūrą reprezentuojančią interaktyvią infrastruktūrą.  Projekto uždaviniai: 1.Sukurti interaktyvias laisvalaikio  zonas,  pristatančias Pandėlio krašto istoriją, literatūrą, muziką, meną. 2.Skatinti vietos gyventojų savanorystę. 3.Reklamuoti ir populiarinti Pandėlio krašto kultūrą reprezentuojančias programas-zonas ir gido paslaugas.  </vt:lpstr>
      <vt:lpstr>2019 m. VEIKLOS </vt:lpstr>
      <vt:lpstr>Kelionė po Pandėlio kraštą su  interaktyvia instaliacija „DVIRATIS“ </vt:lpstr>
      <vt:lpstr>Interaktyvi instaliacija „PORTRETAS MENE“  </vt:lpstr>
      <vt:lpstr>2020 m. BUS SUKURTA MOBILI  SIENINIŲ STENDŲ SISTEMA. </vt:lpstr>
      <vt:lpstr>PROJEKTO VEIKLŲ AKIMIRKOS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Vilma Meciukoniene</cp:lastModifiedBy>
  <cp:revision>20</cp:revision>
  <dcterms:created xsi:type="dcterms:W3CDTF">2015-10-26T11:19:59Z</dcterms:created>
  <dcterms:modified xsi:type="dcterms:W3CDTF">2020-02-12T13:35:42Z</dcterms:modified>
</cp:coreProperties>
</file>