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Lst>
  <p:sldSz cx="9906000" cy="6858000" type="A4"/>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62" autoAdjust="0"/>
    <p:restoredTop sz="94660"/>
  </p:normalViewPr>
  <p:slideViewPr>
    <p:cSldViewPr snapToGrid="0">
      <p:cViewPr>
        <p:scale>
          <a:sx n="81" d="100"/>
          <a:sy n="81" d="100"/>
        </p:scale>
        <p:origin x="-2280" y="-87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2.xml"/><Relationship Id="rId4" Type="http://schemas.openxmlformats.org/officeDocument/2006/relationships/slide" Target="slides/slide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2019-12-05</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2019-12-05</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0" y="2115238"/>
            <a:ext cx="8901847" cy="4531747"/>
          </a:xfrm>
        </p:spPr>
        <p:txBody>
          <a:bodyPr>
            <a:normAutofit/>
          </a:bodyPr>
          <a:lstStyle/>
          <a:p>
            <a:r>
              <a:rPr lang="lt-LT" dirty="0" smtClean="0"/>
              <a:t>Projekto vertė (bendra vertė, ES, valstybės (jei taikoma), savivaldybės  (jei taikoma) biudžeto lėšos:  Bendra tinkamų finansuoti projekto išlaidų suma sudaro 206 804, 20 eurų. Iš jų  Sporto rėmimo fondo  lėšomis apmokomos išlaidos sudaro ne daugiau  kaip 142 694,90 eurų ir Savivaldybės biudžeto lėšos sudaro 64 109,90eurų.</a:t>
            </a:r>
          </a:p>
          <a:p>
            <a:r>
              <a:rPr lang="lt-LT" dirty="0" smtClean="0"/>
              <a:t>Sporto rėmimo fondas</a:t>
            </a:r>
          </a:p>
          <a:p>
            <a:r>
              <a:rPr lang="lt-LT" dirty="0" smtClean="0"/>
              <a:t>Projekto vykdytojas ir partneriai (jei taikoma): Projekto vykdytojas-Rokiškio rajono kūno kultūros ir sporto centras, partneris  Rokiškio rajono  savivaldybė</a:t>
            </a:r>
          </a:p>
          <a:p>
            <a:endParaRPr lang="lt-LT" dirty="0" smtClean="0"/>
          </a:p>
          <a:p>
            <a:endParaRPr lang="lt-LT" dirty="0" smtClean="0"/>
          </a:p>
          <a:p>
            <a:endParaRPr lang="lt-LT" dirty="0"/>
          </a:p>
        </p:txBody>
      </p:sp>
      <p:sp>
        <p:nvSpPr>
          <p:cNvPr id="2" name="Title 1"/>
          <p:cNvSpPr>
            <a:spLocks noGrp="1"/>
          </p:cNvSpPr>
          <p:nvPr>
            <p:ph type="title"/>
          </p:nvPr>
        </p:nvSpPr>
        <p:spPr>
          <a:xfrm>
            <a:off x="711874" y="663817"/>
            <a:ext cx="8916868" cy="1108074"/>
          </a:xfrm>
        </p:spPr>
        <p:txBody>
          <a:bodyPr/>
          <a:lstStyle/>
          <a:p>
            <a:r>
              <a:rPr lang="lt-LT" dirty="0" smtClean="0"/>
              <a:t>Projekto pavadinimas: Sporto projektas Nr. SP2019-1-23 „Stoginės ledo ritulio aikštelei Rokiškio mieste įrengimas“</a:t>
            </a:r>
            <a:endParaRPr lang="lt-LT" dirty="0"/>
          </a:p>
        </p:txBody>
      </p:sp>
      <p:sp>
        <p:nvSpPr>
          <p:cNvPr id="4" name="TextBox 3"/>
          <p:cNvSpPr txBox="1"/>
          <p:nvPr/>
        </p:nvSpPr>
        <p:spPr>
          <a:xfrm>
            <a:off x="4923692" y="4853354"/>
            <a:ext cx="4841631" cy="1371600"/>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703385" y="320040"/>
            <a:ext cx="8487507" cy="4826392"/>
          </a:xfrm>
        </p:spPr>
        <p:txBody>
          <a:bodyPr>
            <a:normAutofit fontScale="90000"/>
          </a:bodyPr>
          <a:lstStyle/>
          <a:p>
            <a:pPr lvl="0"/>
            <a:r>
              <a:rPr lang="lt-LT" dirty="0" smtClean="0"/>
              <a:t>Projekto tikslas ir trumpas aprašymas:</a:t>
            </a:r>
            <a:br>
              <a:rPr lang="lt-LT" dirty="0" smtClean="0"/>
            </a:br>
            <a:r>
              <a:rPr lang="lt-LT" dirty="0"/>
              <a:t/>
            </a:r>
            <a:br>
              <a:rPr lang="lt-LT" dirty="0"/>
            </a:br>
            <a:r>
              <a:rPr lang="lt-LT" b="1" dirty="0" smtClean="0"/>
              <a:t>Projekto </a:t>
            </a:r>
            <a:r>
              <a:rPr lang="lt-LT" b="1" dirty="0"/>
              <a:t>pavadinimas:</a:t>
            </a:r>
            <a:r>
              <a:rPr lang="lt-LT" dirty="0"/>
              <a:t> Stoginės ledo ritulio aikštelei Rokiškio mieste įrengimas</a:t>
            </a:r>
            <a:r>
              <a:rPr lang="lt-LT" b="1" dirty="0"/>
              <a:t/>
            </a:r>
            <a:br>
              <a:rPr lang="lt-LT" b="1" dirty="0"/>
            </a:br>
            <a:r>
              <a:rPr lang="lt-LT" dirty="0"/>
              <a:t> </a:t>
            </a:r>
            <a:r>
              <a:rPr lang="lt-LT" b="1" dirty="0"/>
              <a:t/>
            </a:r>
            <a:br>
              <a:rPr lang="lt-LT" b="1" dirty="0"/>
            </a:br>
            <a:r>
              <a:rPr lang="lt-LT" b="1" dirty="0"/>
              <a:t>Projekto tikslas:</a:t>
            </a:r>
            <a:r>
              <a:rPr lang="lt-LT" dirty="0"/>
              <a:t> Ugdyti fiziškai aktyvią visuomenę gerinant sąlygas Rokiškio rajono kūno kultūros ir sporto centre.</a:t>
            </a:r>
            <a:br>
              <a:rPr lang="lt-LT" dirty="0"/>
            </a:br>
            <a:r>
              <a:rPr lang="lt-LT" dirty="0"/>
              <a:t> </a:t>
            </a:r>
            <a:br>
              <a:rPr lang="lt-LT" dirty="0"/>
            </a:br>
            <a:r>
              <a:rPr lang="lt-LT" b="1" dirty="0"/>
              <a:t>Projekto tikslinė (-ės) grupė (-ės):  </a:t>
            </a:r>
            <a:r>
              <a:rPr lang="lt-LT" dirty="0"/>
              <a:t/>
            </a:r>
            <a:br>
              <a:rPr lang="lt-LT" dirty="0"/>
            </a:br>
            <a:r>
              <a:rPr lang="lt-LT" dirty="0" smtClean="0"/>
              <a:t>Visų </a:t>
            </a:r>
            <a:r>
              <a:rPr lang="lt-LT" dirty="0"/>
              <a:t>amžiaus grupių Rokiškio rajono gyventojai, </a:t>
            </a:r>
            <a:br>
              <a:rPr lang="lt-LT" dirty="0"/>
            </a:br>
            <a:r>
              <a:rPr lang="lt-LT" dirty="0" smtClean="0"/>
              <a:t> </a:t>
            </a:r>
            <a:r>
              <a:rPr lang="lt-LT" dirty="0"/>
              <a:t>Kaimyninių rajonų gyventojai.</a:t>
            </a:r>
            <a:br>
              <a:rPr lang="lt-LT" dirty="0"/>
            </a:br>
            <a:r>
              <a:rPr lang="lt-LT" dirty="0"/>
              <a:t> </a:t>
            </a:r>
            <a:br>
              <a:rPr lang="lt-LT" dirty="0"/>
            </a:br>
            <a:r>
              <a:rPr lang="lt-LT" b="1" dirty="0"/>
              <a:t>Projekto uždaviniai: </a:t>
            </a:r>
            <a:br>
              <a:rPr lang="lt-LT" b="1" dirty="0"/>
            </a:br>
            <a:r>
              <a:rPr lang="en-US" dirty="0" smtClean="0"/>
              <a:t> </a:t>
            </a:r>
            <a:r>
              <a:rPr lang="lt-LT" dirty="0"/>
              <a:t>Įrengta 1-na ledo ritulio aikštelės stoginė</a:t>
            </a:r>
            <a:br>
              <a:rPr lang="lt-LT" dirty="0"/>
            </a:br>
            <a:r>
              <a:rPr lang="lt-LT" dirty="0"/>
              <a:t> </a:t>
            </a:r>
            <a:r>
              <a:rPr lang="lt-LT" b="1" dirty="0"/>
              <a:t/>
            </a:r>
            <a:br>
              <a:rPr lang="lt-LT" b="1" dirty="0"/>
            </a:br>
            <a:endParaRPr lang="lt-LT" b="1" dirty="0"/>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lt-LT" dirty="0"/>
          </a:p>
        </p:txBody>
      </p:sp>
      <p:sp>
        <p:nvSpPr>
          <p:cNvPr id="3" name="TextBox 2"/>
          <p:cNvSpPr txBox="1"/>
          <p:nvPr/>
        </p:nvSpPr>
        <p:spPr>
          <a:xfrm>
            <a:off x="5287108" y="5802920"/>
            <a:ext cx="4454769" cy="902679"/>
          </a:xfrm>
          <a:prstGeom prst="rect">
            <a:avLst/>
          </a:prstGeom>
          <a:solidFill>
            <a:schemeClr val="bg1"/>
          </a:solidFill>
        </p:spPr>
        <p:txBody>
          <a:bodyPr wrap="square" rtlCol="0">
            <a:spAutoFit/>
          </a:bodyPr>
          <a:lstStyle/>
          <a:p>
            <a:endParaRPr lang="en-GB" dirty="0">
              <a:solidFill>
                <a:srgbClr val="7D6F6C"/>
              </a:solidFill>
            </a:endParaRPr>
          </a:p>
        </p:txBody>
      </p:sp>
    </p:spTree>
    <p:extLst>
      <p:ext uri="{BB962C8B-B14F-4D97-AF65-F5344CB8AC3E}">
        <p14:creationId xmlns:p14="http://schemas.microsoft.com/office/powerpoint/2010/main" val="3768297133"/>
      </p:ext>
    </p:extLst>
  </p:cSld>
  <p:clrMapOvr>
    <a:masterClrMapping/>
  </p:clrMapOvr>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190</TotalTime>
  <Words>104</Words>
  <Application>Microsoft Office PowerPoint</Application>
  <PresentationFormat>A4 formatas (210x297 mm)</PresentationFormat>
  <Paragraphs>6</Paragraphs>
  <Slides>2</Slides>
  <Notes>0</Notes>
  <HiddenSlides>0</HiddenSlides>
  <MMClips>0</MMClips>
  <ScaleCrop>false</ScaleCrop>
  <HeadingPairs>
    <vt:vector size="4" baseType="variant">
      <vt:variant>
        <vt:lpstr>Tema</vt:lpstr>
      </vt:variant>
      <vt:variant>
        <vt:i4>3</vt:i4>
      </vt:variant>
      <vt:variant>
        <vt:lpstr>Skaidrių pavadinimai</vt:lpstr>
      </vt:variant>
      <vt:variant>
        <vt:i4>2</vt:i4>
      </vt:variant>
    </vt:vector>
  </HeadingPairs>
  <TitlesOfParts>
    <vt:vector size="5" baseType="lpstr">
      <vt:lpstr>Fin MIn titulinis</vt:lpstr>
      <vt:lpstr>Teksto skaidrė</vt:lpstr>
      <vt:lpstr>Galtuinė skaidrė</vt:lpstr>
      <vt:lpstr>Projekto pavadinimas: Sporto projektas Nr. SP2019-1-23 „Stoginės ledo ritulio aikštelei Rokiškio mieste įrengimas“</vt:lpstr>
      <vt:lpstr>Projekto tikslas ir trumpas aprašymas:  Projekto pavadinimas: Stoginės ledo ritulio aikštelei Rokiškio mieste įrengimas   Projekto tikslas: Ugdyti fiziškai aktyvią visuomenę gerinant sąlygas Rokiškio rajono kūno kultūros ir sporto centre.   Projekto tikslinė (-ės) grupė (-ės):   Visų amžiaus grupių Rokiškio rajono gyventojai,   Kaimyninių rajonų gyventojai.   Projekto uždaviniai:   Įrengta 1-na ledo ritulio aikštelės stoginė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Vilma Meciukoniene</cp:lastModifiedBy>
  <cp:revision>28</cp:revision>
  <dcterms:created xsi:type="dcterms:W3CDTF">2015-10-26T11:19:59Z</dcterms:created>
  <dcterms:modified xsi:type="dcterms:W3CDTF">2019-12-05T07:23:04Z</dcterms:modified>
</cp:coreProperties>
</file>