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62" autoAdjust="0"/>
    <p:restoredTop sz="94660"/>
  </p:normalViewPr>
  <p:slideViewPr>
    <p:cSldViewPr snapToGrid="0">
      <p:cViewPr>
        <p:scale>
          <a:sx n="125" d="100"/>
          <a:sy n="125" d="100"/>
        </p:scale>
        <p:origin x="-912" y="21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2019-06-03</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2019-06-03</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2115238"/>
            <a:ext cx="8581510" cy="2809301"/>
          </a:xfrm>
        </p:spPr>
        <p:txBody>
          <a:bodyPr>
            <a:normAutofit/>
          </a:bodyPr>
          <a:lstStyle/>
          <a:p>
            <a:r>
              <a:rPr lang="lt-LT" dirty="0" smtClean="0"/>
              <a:t>Projekto vertė (bendra vertė, ES, valstybės (jei taikoma), savivaldybės  (jei taikoma) biudžeto lėšos</a:t>
            </a:r>
          </a:p>
          <a:p>
            <a:r>
              <a:rPr lang="lt-LT" dirty="0" smtClean="0"/>
              <a:t>Bendra vertė 5 405,47 </a:t>
            </a:r>
            <a:r>
              <a:rPr lang="lt-LT" dirty="0" err="1" smtClean="0"/>
              <a:t>Eur</a:t>
            </a:r>
            <a:r>
              <a:rPr lang="lt-LT" dirty="0" smtClean="0"/>
              <a:t>.</a:t>
            </a:r>
          </a:p>
          <a:p>
            <a:r>
              <a:rPr lang="lt-LT" dirty="0" smtClean="0"/>
              <a:t>Finansuojamos lėšos 5000,00 </a:t>
            </a:r>
            <a:r>
              <a:rPr lang="lt-LT" dirty="0" err="1" smtClean="0"/>
              <a:t>Eur</a:t>
            </a:r>
            <a:endParaRPr lang="lt-LT" dirty="0" smtClean="0"/>
          </a:p>
          <a:p>
            <a:r>
              <a:rPr lang="lt-LT" dirty="0" smtClean="0"/>
              <a:t>Pareiškėjo ir partnerio nuosavos lėšos  405,47Eur</a:t>
            </a:r>
          </a:p>
          <a:p>
            <a:endParaRPr lang="lt-LT" dirty="0" smtClean="0"/>
          </a:p>
          <a:p>
            <a:endParaRPr lang="lt-LT" dirty="0" smtClean="0"/>
          </a:p>
          <a:p>
            <a:endParaRPr lang="lt-LT" dirty="0"/>
          </a:p>
        </p:txBody>
      </p:sp>
      <p:sp>
        <p:nvSpPr>
          <p:cNvPr id="2" name="Title 1"/>
          <p:cNvSpPr>
            <a:spLocks noGrp="1"/>
          </p:cNvSpPr>
          <p:nvPr>
            <p:ph type="title"/>
          </p:nvPr>
        </p:nvSpPr>
        <p:spPr>
          <a:xfrm>
            <a:off x="711874" y="663817"/>
            <a:ext cx="8916868" cy="1108074"/>
          </a:xfrm>
        </p:spPr>
        <p:txBody>
          <a:bodyPr/>
          <a:lstStyle/>
          <a:p>
            <a:r>
              <a:rPr lang="lt-LT" dirty="0"/>
              <a:t>Priklausomybės nuo </a:t>
            </a:r>
            <a:r>
              <a:rPr lang="lt-LT" dirty="0" err="1"/>
              <a:t>opioidų</a:t>
            </a:r>
            <a:r>
              <a:rPr lang="lt-LT" dirty="0"/>
              <a:t> pakaitinio gydymo kabineto įrengimas VšĮ Rokiškio psichikos sveikatos centre</a:t>
            </a:r>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Projekto tikslas ir trumpas aprašymas</a:t>
            </a:r>
            <a:endParaRPr lang="en-GB" dirty="0"/>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lt-LT" sz="1800" dirty="0">
                <a:solidFill>
                  <a:schemeClr val="bg2">
                    <a:lumMod val="10000"/>
                  </a:schemeClr>
                </a:solidFill>
              </a:rPr>
              <a:t>Projekto tikslas - Pagerinti pirminės asmens sveikatos priežiūros paslaugų prieinamumą ir kokybę Rokiškio rajone. Projektu būtų siekiama įgyvendinti uždavinį: įrengti priklausomybės nuo </a:t>
            </a:r>
            <a:r>
              <a:rPr lang="lt-LT" sz="1800" dirty="0" err="1">
                <a:solidFill>
                  <a:schemeClr val="bg2">
                    <a:lumMod val="10000"/>
                  </a:schemeClr>
                </a:solidFill>
              </a:rPr>
              <a:t>opioidų</a:t>
            </a:r>
            <a:r>
              <a:rPr lang="lt-LT" sz="1800" dirty="0">
                <a:solidFill>
                  <a:schemeClr val="bg2">
                    <a:lumMod val="10000"/>
                  </a:schemeClr>
                </a:solidFill>
              </a:rPr>
              <a:t> pakaitinio gydymo kabinetą siekiant pagerinti pirminės asmens sveikatos priežiūros paslaugų prieinamumą ir kokybę. Projekto metu bus įrengtas priklausomybės nuo </a:t>
            </a:r>
            <a:r>
              <a:rPr lang="lt-LT" sz="1800" dirty="0" err="1">
                <a:solidFill>
                  <a:schemeClr val="bg2">
                    <a:lumMod val="10000"/>
                  </a:schemeClr>
                </a:solidFill>
              </a:rPr>
              <a:t>opioidų</a:t>
            </a:r>
            <a:r>
              <a:rPr lang="lt-LT" sz="1800" dirty="0">
                <a:solidFill>
                  <a:schemeClr val="bg2">
                    <a:lumMod val="10000"/>
                  </a:schemeClr>
                </a:solidFill>
              </a:rPr>
              <a:t> pakaitinio gydymo kabinetas VšĮ Rokiškio psichikos sveikatos centro patalpose  </a:t>
            </a:r>
            <a:r>
              <a:rPr lang="lt-LT" sz="1800" dirty="0" err="1">
                <a:solidFill>
                  <a:schemeClr val="bg2">
                    <a:lumMod val="10000"/>
                  </a:schemeClr>
                </a:solidFill>
              </a:rPr>
              <a:t>Juodupės</a:t>
            </a:r>
            <a:r>
              <a:rPr lang="lt-LT" sz="1800" dirty="0">
                <a:solidFill>
                  <a:schemeClr val="bg2">
                    <a:lumMod val="10000"/>
                  </a:schemeClr>
                </a:solidFill>
              </a:rPr>
              <a:t> g.  1 A, Rokiškyje. Projekto </a:t>
            </a:r>
            <a:r>
              <a:rPr lang="lt-LT" sz="1800" dirty="0" err="1">
                <a:solidFill>
                  <a:schemeClr val="bg2">
                    <a:lumMod val="10000"/>
                  </a:schemeClr>
                </a:solidFill>
              </a:rPr>
              <a:t>mentu</a:t>
            </a:r>
            <a:r>
              <a:rPr lang="lt-LT" sz="1800" dirty="0">
                <a:solidFill>
                  <a:schemeClr val="bg2">
                    <a:lumMod val="10000"/>
                  </a:schemeClr>
                </a:solidFill>
              </a:rPr>
              <a:t> numatoma suremontuoti patalpas ( 20,48 kv. m  ploto) ir įsigyti reikiamą įrangą bei baldus kabineto funkcionavimui ir paslaugų teikimui. </a:t>
            </a:r>
          </a:p>
          <a:p>
            <a:r>
              <a:rPr lang="lt-LT" sz="1800" dirty="0">
                <a:solidFill>
                  <a:schemeClr val="bg2">
                    <a:lumMod val="10000"/>
                  </a:schemeClr>
                </a:solidFill>
              </a:rPr>
              <a:t>  Organizuojant ir teikiant VšĮ Rokiškio psichikos sveikatos centre pakaitinio gydymo </a:t>
            </a:r>
            <a:r>
              <a:rPr lang="lt-LT" sz="1800" dirty="0" err="1">
                <a:solidFill>
                  <a:schemeClr val="bg2">
                    <a:lumMod val="10000"/>
                  </a:schemeClr>
                </a:solidFill>
              </a:rPr>
              <a:t>opioidiniais</a:t>
            </a:r>
            <a:r>
              <a:rPr lang="lt-LT" sz="1800" dirty="0">
                <a:solidFill>
                  <a:schemeClr val="bg2">
                    <a:lumMod val="10000"/>
                  </a:schemeClr>
                </a:solidFill>
              </a:rPr>
              <a:t> vaistais paslaugas, bus siekiama sudaryti galimybę  nuo </a:t>
            </a:r>
            <a:r>
              <a:rPr lang="lt-LT" sz="1800" dirty="0" err="1">
                <a:solidFill>
                  <a:schemeClr val="bg2">
                    <a:lumMod val="10000"/>
                  </a:schemeClr>
                </a:solidFill>
              </a:rPr>
              <a:t>opioidų</a:t>
            </a:r>
            <a:r>
              <a:rPr lang="lt-LT" sz="1800" dirty="0">
                <a:solidFill>
                  <a:schemeClr val="bg2">
                    <a:lumMod val="10000"/>
                  </a:schemeClr>
                </a:solidFill>
              </a:rPr>
              <a:t> priklausomiems asmenims sumažinti ir (ar) nutraukti švirkščiamųjų ir gydytojo neskirtų psichoaktyviųjų medžiagų vartojimą, sumažinti ligos atkryčio riziką, skatinti rūpintis ir gerinti fizinę sveikatą ir psichikos būklę, socialinę adaptaciją ir integraciją. Bus siekiama pritraukti nuo </a:t>
            </a:r>
            <a:r>
              <a:rPr lang="lt-LT" sz="1800" dirty="0" err="1">
                <a:solidFill>
                  <a:schemeClr val="bg2">
                    <a:lumMod val="10000"/>
                  </a:schemeClr>
                </a:solidFill>
              </a:rPr>
              <a:t>opioidų</a:t>
            </a:r>
            <a:r>
              <a:rPr lang="lt-LT" sz="1800" dirty="0">
                <a:solidFill>
                  <a:schemeClr val="bg2">
                    <a:lumMod val="10000"/>
                  </a:schemeClr>
                </a:solidFill>
              </a:rPr>
              <a:t> priklausomus asmenis gydytis VšĮ Rokiškio psichikos sveikatos centre, sudarant sąlygas veiksmingiau gydyti gretutinius susirgimus, </a:t>
            </a:r>
            <a:r>
              <a:rPr lang="lt-LT" sz="1800" dirty="0" err="1">
                <a:solidFill>
                  <a:schemeClr val="bg2">
                    <a:lumMod val="10000"/>
                  </a:schemeClr>
                </a:solidFill>
              </a:rPr>
              <a:t>švirkštimosi</a:t>
            </a:r>
            <a:r>
              <a:rPr lang="lt-LT" sz="1800" dirty="0">
                <a:solidFill>
                  <a:schemeClr val="bg2">
                    <a:lumMod val="10000"/>
                  </a:schemeClr>
                </a:solidFill>
              </a:rPr>
              <a:t> komplikacijas. Taip pat svarbu sudaryti sąlygas geresnei psichoaktyviąsias medžiagas vartojančių nėščių moterų priežiūrai ir didinti priklausomų asmenų, gyvenančių su ŽIV, antiretrovirusinio gydymo efektyvumą.</a:t>
            </a:r>
          </a:p>
        </p:txBody>
      </p:sp>
    </p:spTree>
    <p:extLst>
      <p:ext uri="{BB962C8B-B14F-4D97-AF65-F5344CB8AC3E}">
        <p14:creationId xmlns:p14="http://schemas.microsoft.com/office/powerpoint/2010/main"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Situacija su projekto įgyvendinimu (kas šiuo metu vykdoma, kas jau įvykę)</a:t>
            </a:r>
            <a:endParaRPr lang="en-US" dirty="0"/>
          </a:p>
        </p:txBody>
      </p:sp>
      <p:sp>
        <p:nvSpPr>
          <p:cNvPr id="9" name="Teksto vietos rezervavimo ženklas 8"/>
          <p:cNvSpPr>
            <a:spLocks noGrp="1"/>
          </p:cNvSpPr>
          <p:nvPr>
            <p:ph type="body" sz="quarter" idx="10"/>
          </p:nvPr>
        </p:nvSpPr>
        <p:spPr/>
        <p:txBody>
          <a:bodyPr/>
          <a:lstStyle/>
          <a:p>
            <a:r>
              <a:rPr lang="lt-LT" dirty="0" smtClean="0"/>
              <a:t>Šiuo metu, jau atlikta kabineto remonto darbai. Ruošiamasi įrangos ir baldų pirkimui.</a:t>
            </a:r>
            <a:endParaRPr lang="en-US" dirty="0"/>
          </a:p>
        </p:txBody>
      </p:sp>
    </p:spTree>
    <p:extLst>
      <p:ext uri="{BB962C8B-B14F-4D97-AF65-F5344CB8AC3E}">
        <p14:creationId xmlns:p14="http://schemas.microsoft.com/office/powerpoint/2010/main" val="1255923076"/>
      </p:ext>
    </p:extLst>
  </p:cSld>
  <p:clrMapOvr>
    <a:masterClrMapping/>
  </p:clrMapOvr>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432</TotalTime>
  <Words>275</Words>
  <Application>Microsoft Office PowerPoint</Application>
  <PresentationFormat>A4 formatas (210x297 mm)</PresentationFormat>
  <Paragraphs>11</Paragraphs>
  <Slides>3</Slides>
  <Notes>0</Notes>
  <HiddenSlides>0</HiddenSlides>
  <MMClips>0</MMClips>
  <ScaleCrop>false</ScaleCrop>
  <HeadingPairs>
    <vt:vector size="4" baseType="variant">
      <vt:variant>
        <vt:lpstr>Tema</vt:lpstr>
      </vt:variant>
      <vt:variant>
        <vt:i4>3</vt:i4>
      </vt:variant>
      <vt:variant>
        <vt:lpstr>Skaidrių pavadinimai</vt:lpstr>
      </vt:variant>
      <vt:variant>
        <vt:i4>3</vt:i4>
      </vt:variant>
    </vt:vector>
  </HeadingPairs>
  <TitlesOfParts>
    <vt:vector size="6" baseType="lpstr">
      <vt:lpstr>Fin MIn titulinis</vt:lpstr>
      <vt:lpstr>Teksto skaidrė</vt:lpstr>
      <vt:lpstr>Galtuinė skaidrė</vt:lpstr>
      <vt:lpstr>Priklausomybės nuo opioidų pakaitinio gydymo kabineto įrengimas VšĮ Rokiškio psichikos sveikatos centre</vt:lpstr>
      <vt:lpstr>Projekto tikslas ir trumpas aprašymas</vt:lpstr>
      <vt:lpstr>Situacija su projekto įgyvendinimu (kas šiuo metu vykdoma, kas jau įvykę)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20</cp:revision>
  <dcterms:created xsi:type="dcterms:W3CDTF">2015-10-26T11:19:59Z</dcterms:created>
  <dcterms:modified xsi:type="dcterms:W3CDTF">2019-06-03T05:24:50Z</dcterms:modified>
</cp:coreProperties>
</file>