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slideLayouts/slideLayout8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0" r:id="rId1"/>
    <p:sldMasterId id="2147483672" r:id="rId2"/>
    <p:sldMasterId id="2147483692" r:id="rId3"/>
  </p:sldMasterIdLst>
  <p:sldIdLst>
    <p:sldId id="256" r:id="rId4"/>
    <p:sldId id="259" r:id="rId5"/>
    <p:sldId id="258" r:id="rId6"/>
    <p:sldId id="257" r:id="rId7"/>
  </p:sldIdLst>
  <p:sldSz cx="9906000" cy="6858000" type="A4"/>
  <p:notesSz cx="6858000" cy="9144000"/>
  <p:defaultTextStyle>
    <a:defPPr>
      <a:defRPr lang="lt-L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D6F6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862" autoAdjust="0"/>
    <p:restoredTop sz="94660"/>
  </p:normalViewPr>
  <p:slideViewPr>
    <p:cSldViewPr snapToGrid="0">
      <p:cViewPr>
        <p:scale>
          <a:sx n="125" d="100"/>
          <a:sy n="125" d="100"/>
        </p:scale>
        <p:origin x="-912" y="-24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tableStyles" Target="tableStyles.xml"/><Relationship Id="rId5" Type="http://schemas.openxmlformats.org/officeDocument/2006/relationships/slide" Target="slides/slide2.xml"/><Relationship Id="rId10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in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804862" y="2115239"/>
            <a:ext cx="3950018" cy="367188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err="1" smtClean="0"/>
              <a:t>Paan</a:t>
            </a:r>
            <a:r>
              <a:rPr lang="lt-LT" dirty="0" err="1" smtClean="0"/>
              <a:t>traštė</a:t>
            </a:r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804863" y="1190759"/>
            <a:ext cx="4666368" cy="1108074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P</a:t>
            </a:r>
            <a:r>
              <a:rPr lang="lt-LT" dirty="0" err="1" smtClean="0"/>
              <a:t>ristatymo</a:t>
            </a:r>
            <a:r>
              <a:rPr lang="lt-LT" dirty="0" smtClean="0"/>
              <a:t> p</a:t>
            </a:r>
            <a:r>
              <a:rPr lang="en-US" dirty="0" err="1" smtClean="0"/>
              <a:t>avadinimas</a:t>
            </a:r>
            <a:r>
              <a:rPr lang="lt-LT" dirty="0" smtClean="0"/>
              <a:t/>
            </a:r>
            <a:br>
              <a:rPr lang="lt-LT" dirty="0" smtClean="0"/>
            </a:b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518029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straipos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 err="1" smtClean="0"/>
              <a:t>Temos</a:t>
            </a:r>
            <a:r>
              <a:rPr lang="en-US" dirty="0" smtClean="0"/>
              <a:t> </a:t>
            </a:r>
            <a:r>
              <a:rPr lang="en-US" dirty="0" err="1" smtClean="0"/>
              <a:t>pavadinimas</a:t>
            </a:r>
            <a:endParaRPr lang="lt-LT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681039" y="1320800"/>
            <a:ext cx="8543925" cy="3352800"/>
          </a:xfrm>
        </p:spPr>
        <p:txBody>
          <a:bodyPr/>
          <a:lstStyle>
            <a:lvl1pPr marL="0" indent="0">
              <a:buNone/>
              <a:defRPr/>
            </a:lvl1pPr>
            <a:lvl2pPr marL="457200" indent="0">
              <a:buNone/>
              <a:defRPr baseline="0"/>
            </a:lvl2pPr>
          </a:lstStyle>
          <a:p>
            <a:pPr defTabSz="496888" fontAlgn="base">
              <a:spcBef>
                <a:spcPct val="0"/>
              </a:spcBef>
              <a:spcAft>
                <a:spcPct val="0"/>
              </a:spcAft>
            </a:pPr>
            <a:r>
              <a:rPr lang="lt-LT" altLang="lt-LT" sz="1800" dirty="0" smtClean="0">
                <a:solidFill>
                  <a:srgbClr val="767676"/>
                </a:solidFill>
                <a:latin typeface="Calibri" pitchFamily="34" charset="0"/>
                <a:ea typeface="MS PGothic" pitchFamily="34" charset="-128"/>
              </a:rPr>
              <a:t>Tekstas</a:t>
            </a:r>
          </a:p>
          <a:p>
            <a:pPr defTabSz="496888" fontAlgn="base">
              <a:spcBef>
                <a:spcPct val="0"/>
              </a:spcBef>
              <a:spcAft>
                <a:spcPct val="0"/>
              </a:spcAft>
            </a:pPr>
            <a:endParaRPr lang="lt-LT" altLang="lt-LT" sz="1800" dirty="0" smtClean="0">
              <a:solidFill>
                <a:srgbClr val="767676"/>
              </a:solidFill>
              <a:latin typeface="Calibri" pitchFamily="34" charset="0"/>
              <a:ea typeface="MS PGothic" pitchFamily="34" charset="-128"/>
            </a:endParaRPr>
          </a:p>
          <a:p>
            <a:pPr defTabSz="496888" fontAlgn="base">
              <a:spcBef>
                <a:spcPct val="0"/>
              </a:spcBef>
              <a:spcAft>
                <a:spcPct val="0"/>
              </a:spcAft>
            </a:pPr>
            <a:r>
              <a:rPr lang="en-US" altLang="lt-LT" sz="1800" dirty="0" err="1" smtClean="0">
                <a:solidFill>
                  <a:srgbClr val="767676"/>
                </a:solidFill>
                <a:latin typeface="Calibri" pitchFamily="34" charset="0"/>
                <a:ea typeface="MS PGothic" pitchFamily="34" charset="-128"/>
              </a:rPr>
              <a:t>Šrifto</a:t>
            </a:r>
            <a:r>
              <a:rPr lang="en-US" altLang="lt-LT" sz="1800" dirty="0" smtClean="0">
                <a:solidFill>
                  <a:srgbClr val="767676"/>
                </a:solidFill>
                <a:latin typeface="Calibri" pitchFamily="34" charset="0"/>
                <a:ea typeface="MS PGothic" pitchFamily="34" charset="-128"/>
              </a:rPr>
              <a:t> </a:t>
            </a:r>
            <a:r>
              <a:rPr lang="en-US" altLang="lt-LT" sz="1800" dirty="0" err="1" smtClean="0">
                <a:solidFill>
                  <a:srgbClr val="767676"/>
                </a:solidFill>
                <a:latin typeface="Calibri" pitchFamily="34" charset="0"/>
                <a:ea typeface="MS PGothic" pitchFamily="34" charset="-128"/>
              </a:rPr>
              <a:t>dydžiai</a:t>
            </a:r>
            <a:r>
              <a:rPr lang="en-US" altLang="lt-LT" sz="1800" dirty="0" smtClean="0">
                <a:solidFill>
                  <a:srgbClr val="767676"/>
                </a:solidFill>
                <a:latin typeface="Calibri" pitchFamily="34" charset="0"/>
                <a:ea typeface="MS PGothic" pitchFamily="34" charset="-128"/>
              </a:rPr>
              <a:t>:</a:t>
            </a:r>
          </a:p>
          <a:p>
            <a:pPr defTabSz="496888" fontAlgn="base">
              <a:spcBef>
                <a:spcPct val="0"/>
              </a:spcBef>
              <a:spcAft>
                <a:spcPct val="0"/>
              </a:spcAft>
            </a:pPr>
            <a:r>
              <a:rPr lang="en-US" altLang="lt-LT" sz="1800" dirty="0" smtClean="0">
                <a:solidFill>
                  <a:srgbClr val="767676"/>
                </a:solidFill>
                <a:latin typeface="Calibri" pitchFamily="34" charset="0"/>
                <a:ea typeface="MS PGothic" pitchFamily="34" charset="-128"/>
              </a:rPr>
              <a:t>-</a:t>
            </a:r>
            <a:r>
              <a:rPr lang="en-US" altLang="lt-LT" sz="1800" dirty="0" err="1" smtClean="0">
                <a:solidFill>
                  <a:srgbClr val="767676"/>
                </a:solidFill>
                <a:latin typeface="Calibri" pitchFamily="34" charset="0"/>
                <a:ea typeface="MS PGothic" pitchFamily="34" charset="-128"/>
              </a:rPr>
              <a:t>pavadinimui</a:t>
            </a:r>
            <a:r>
              <a:rPr lang="en-US" altLang="lt-LT" sz="1800" dirty="0" smtClean="0">
                <a:solidFill>
                  <a:srgbClr val="767676"/>
                </a:solidFill>
                <a:latin typeface="Calibri" pitchFamily="34" charset="0"/>
                <a:ea typeface="MS PGothic" pitchFamily="34" charset="-128"/>
              </a:rPr>
              <a:t>/</a:t>
            </a:r>
            <a:r>
              <a:rPr lang="en-US" altLang="lt-LT" sz="1800" dirty="0" err="1" smtClean="0">
                <a:solidFill>
                  <a:srgbClr val="767676"/>
                </a:solidFill>
                <a:latin typeface="Calibri" pitchFamily="34" charset="0"/>
                <a:ea typeface="MS PGothic" pitchFamily="34" charset="-128"/>
              </a:rPr>
              <a:t>temai</a:t>
            </a:r>
            <a:r>
              <a:rPr lang="en-US" altLang="lt-LT" sz="1800" dirty="0" smtClean="0">
                <a:solidFill>
                  <a:srgbClr val="767676"/>
                </a:solidFill>
                <a:latin typeface="Calibri" pitchFamily="34" charset="0"/>
                <a:ea typeface="MS PGothic" pitchFamily="34" charset="-128"/>
              </a:rPr>
              <a:t> – Calibri Bold 24pt.</a:t>
            </a:r>
          </a:p>
          <a:p>
            <a:pPr defTabSz="496888" fontAlgn="base">
              <a:spcBef>
                <a:spcPct val="0"/>
              </a:spcBef>
              <a:spcAft>
                <a:spcPct val="0"/>
              </a:spcAft>
            </a:pPr>
            <a:r>
              <a:rPr lang="en-US" altLang="lt-LT" sz="1800" dirty="0" smtClean="0">
                <a:solidFill>
                  <a:srgbClr val="767676"/>
                </a:solidFill>
                <a:latin typeface="Calibri" pitchFamily="34" charset="0"/>
                <a:ea typeface="MS PGothic" pitchFamily="34" charset="-128"/>
              </a:rPr>
              <a:t>-</a:t>
            </a:r>
            <a:r>
              <a:rPr lang="en-US" altLang="lt-LT" sz="1800" dirty="0" err="1" smtClean="0">
                <a:solidFill>
                  <a:srgbClr val="767676"/>
                </a:solidFill>
                <a:latin typeface="Calibri" pitchFamily="34" charset="0"/>
                <a:ea typeface="MS PGothic" pitchFamily="34" charset="-128"/>
              </a:rPr>
              <a:t>teksto</a:t>
            </a:r>
            <a:r>
              <a:rPr lang="en-US" altLang="lt-LT" sz="1800" dirty="0" smtClean="0">
                <a:solidFill>
                  <a:srgbClr val="767676"/>
                </a:solidFill>
                <a:latin typeface="Calibri" pitchFamily="34" charset="0"/>
                <a:ea typeface="MS PGothic" pitchFamily="34" charset="-128"/>
              </a:rPr>
              <a:t> </a:t>
            </a:r>
            <a:r>
              <a:rPr lang="en-US" altLang="lt-LT" sz="1800" dirty="0" err="1" smtClean="0">
                <a:solidFill>
                  <a:srgbClr val="767676"/>
                </a:solidFill>
                <a:latin typeface="Calibri" pitchFamily="34" charset="0"/>
                <a:ea typeface="MS PGothic" pitchFamily="34" charset="-128"/>
              </a:rPr>
              <a:t>rašymui</a:t>
            </a:r>
            <a:r>
              <a:rPr lang="en-US" altLang="lt-LT" sz="1800" dirty="0" smtClean="0">
                <a:solidFill>
                  <a:srgbClr val="767676"/>
                </a:solidFill>
                <a:latin typeface="Calibri" pitchFamily="34" charset="0"/>
                <a:ea typeface="MS PGothic" pitchFamily="34" charset="-128"/>
              </a:rPr>
              <a:t> – Calibri Normal 18pt.</a:t>
            </a:r>
          </a:p>
        </p:txBody>
      </p:sp>
    </p:spTree>
    <p:extLst>
      <p:ext uri="{BB962C8B-B14F-4D97-AF65-F5344CB8AC3E}">
        <p14:creationId xmlns:p14="http://schemas.microsoft.com/office/powerpoint/2010/main" val="11902939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eksto stulpeliais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err="1" smtClean="0"/>
              <a:t>Temos</a:t>
            </a:r>
            <a:r>
              <a:rPr lang="en-US" dirty="0" smtClean="0"/>
              <a:t> </a:t>
            </a:r>
            <a:r>
              <a:rPr lang="en-US" dirty="0" err="1" smtClean="0"/>
              <a:t>pavadinimas</a:t>
            </a:r>
            <a:endParaRPr lang="lt-LT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681037" y="1224492"/>
            <a:ext cx="4189413" cy="4351338"/>
          </a:xfrm>
        </p:spPr>
        <p:txBody>
          <a:bodyPr/>
          <a:lstStyle>
            <a:lvl1pPr>
              <a:defRPr/>
            </a:lvl1pPr>
            <a:lvl2pPr>
              <a:defRPr/>
            </a:lvl2pPr>
          </a:lstStyle>
          <a:p>
            <a:pPr lvl="0"/>
            <a:r>
              <a:rPr lang="en-US" dirty="0" err="1" smtClean="0"/>
              <a:t>Tekstas</a:t>
            </a:r>
            <a:endParaRPr lang="en-US" dirty="0" smtClean="0"/>
          </a:p>
          <a:p>
            <a:pPr lvl="1"/>
            <a:r>
              <a:rPr lang="en-US" dirty="0" err="1" smtClean="0"/>
              <a:t>Tekstas</a:t>
            </a:r>
            <a:endParaRPr lang="en-US" dirty="0" smtClean="0"/>
          </a:p>
          <a:p>
            <a:pPr lvl="2"/>
            <a:r>
              <a:rPr lang="en-US" dirty="0" err="1" smtClean="0"/>
              <a:t>Tekstas</a:t>
            </a:r>
            <a:endParaRPr lang="en-US" dirty="0" smtClean="0"/>
          </a:p>
          <a:p>
            <a:pPr lvl="3"/>
            <a:r>
              <a:rPr lang="en-US" dirty="0" err="1" smtClean="0"/>
              <a:t>Tekstas</a:t>
            </a:r>
            <a:endParaRPr lang="en-US" dirty="0" smtClean="0"/>
          </a:p>
          <a:p>
            <a:pPr lvl="4"/>
            <a:r>
              <a:rPr lang="en-US" dirty="0" err="1" smtClean="0"/>
              <a:t>Tekstas</a:t>
            </a:r>
            <a:endParaRPr lang="lt-LT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5035551" y="1224492"/>
            <a:ext cx="4189413" cy="4351338"/>
          </a:xfrm>
        </p:spPr>
        <p:txBody>
          <a:bodyPr/>
          <a:lstStyle/>
          <a:p>
            <a:pPr lvl="0"/>
            <a:r>
              <a:rPr lang="en-US" dirty="0" err="1" smtClean="0"/>
              <a:t>Tekstas</a:t>
            </a:r>
            <a:endParaRPr lang="en-US" dirty="0" smtClean="0"/>
          </a:p>
          <a:p>
            <a:pPr lvl="1"/>
            <a:r>
              <a:rPr lang="en-US" dirty="0" err="1" smtClean="0"/>
              <a:t>Tekstas</a:t>
            </a:r>
            <a:endParaRPr lang="en-US" dirty="0" smtClean="0"/>
          </a:p>
          <a:p>
            <a:pPr lvl="2"/>
            <a:r>
              <a:rPr lang="en-US" dirty="0" err="1" smtClean="0"/>
              <a:t>Tekstas</a:t>
            </a:r>
            <a:endParaRPr lang="en-US" dirty="0" smtClean="0"/>
          </a:p>
          <a:p>
            <a:pPr lvl="3"/>
            <a:r>
              <a:rPr lang="en-US" dirty="0" err="1" smtClean="0"/>
              <a:t>Tekstas</a:t>
            </a:r>
            <a:endParaRPr lang="en-US" dirty="0" smtClean="0"/>
          </a:p>
          <a:p>
            <a:pPr lvl="4"/>
            <a:r>
              <a:rPr lang="en-US" dirty="0" err="1" smtClean="0"/>
              <a:t>Tekstas</a:t>
            </a: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15686961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otraukų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3" hasCustomPrompt="1"/>
          </p:nvPr>
        </p:nvSpPr>
        <p:spPr>
          <a:xfrm>
            <a:off x="681038" y="1109134"/>
            <a:ext cx="4596075" cy="2967038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 err="1" smtClean="0"/>
              <a:t>Nuotrauka</a:t>
            </a:r>
            <a:endParaRPr lang="lt-LT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4" hasCustomPrompt="1"/>
          </p:nvPr>
        </p:nvSpPr>
        <p:spPr>
          <a:xfrm>
            <a:off x="5413933" y="1109134"/>
            <a:ext cx="3811032" cy="4216078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 err="1" smtClean="0"/>
              <a:t>Nuotrauka</a:t>
            </a:r>
            <a:endParaRPr lang="lt-LT" dirty="0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5" hasCustomPrompt="1"/>
          </p:nvPr>
        </p:nvSpPr>
        <p:spPr>
          <a:xfrm>
            <a:off x="681037" y="4237782"/>
            <a:ext cx="4607083" cy="2337435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 err="1" smtClean="0"/>
              <a:t>Nuotrauka</a:t>
            </a:r>
            <a:endParaRPr lang="lt-LT" dirty="0"/>
          </a:p>
        </p:txBody>
      </p:sp>
      <p:sp>
        <p:nvSpPr>
          <p:cNvPr id="12" name="Title 1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err="1" smtClean="0"/>
              <a:t>Temos</a:t>
            </a:r>
            <a:r>
              <a:rPr lang="en-US" dirty="0" smtClean="0"/>
              <a:t> </a:t>
            </a:r>
            <a:r>
              <a:rPr lang="en-US" dirty="0" err="1" smtClean="0"/>
              <a:t>pavadinimas</a:t>
            </a: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38053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o ir grafiko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err="1" smtClean="0"/>
              <a:t>Temos</a:t>
            </a:r>
            <a:r>
              <a:rPr lang="en-US" dirty="0" smtClean="0"/>
              <a:t> </a:t>
            </a:r>
            <a:r>
              <a:rPr lang="en-US" dirty="0" err="1" smtClean="0"/>
              <a:t>pavadinimas</a:t>
            </a:r>
            <a:endParaRPr lang="lt-LT" dirty="0"/>
          </a:p>
        </p:txBody>
      </p:sp>
      <p:sp>
        <p:nvSpPr>
          <p:cNvPr id="7" name="Chart Placeholder 6"/>
          <p:cNvSpPr>
            <a:spLocks noGrp="1"/>
          </p:cNvSpPr>
          <p:nvPr>
            <p:ph type="chart" sz="quarter" idx="13" hasCustomPrompt="1"/>
          </p:nvPr>
        </p:nvSpPr>
        <p:spPr>
          <a:xfrm>
            <a:off x="681039" y="2162707"/>
            <a:ext cx="8543925" cy="3494087"/>
          </a:xfrm>
        </p:spPr>
        <p:txBody>
          <a:bodyPr/>
          <a:lstStyle>
            <a:lvl1pPr marL="0" indent="0" algn="l">
              <a:buNone/>
              <a:defRPr/>
            </a:lvl1pPr>
          </a:lstStyle>
          <a:p>
            <a:r>
              <a:rPr lang="en-US" dirty="0" err="1" smtClean="0"/>
              <a:t>Grafikas</a:t>
            </a:r>
            <a:endParaRPr lang="lt-LT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4" hasCustomPrompt="1"/>
          </p:nvPr>
        </p:nvSpPr>
        <p:spPr>
          <a:xfrm>
            <a:off x="681038" y="1379009"/>
            <a:ext cx="6935920" cy="538162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 err="1" smtClean="0"/>
              <a:t>Tekstas</a:t>
            </a:r>
            <a:r>
              <a:rPr lang="en-US" dirty="0" smtClean="0"/>
              <a:t> </a:t>
            </a: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38671959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o ir nuotraukos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err="1" smtClean="0"/>
              <a:t>Temos</a:t>
            </a:r>
            <a:r>
              <a:rPr lang="en-US" dirty="0" smtClean="0"/>
              <a:t> </a:t>
            </a:r>
            <a:r>
              <a:rPr lang="en-US" dirty="0" err="1" smtClean="0"/>
              <a:t>pavadinimas</a:t>
            </a:r>
            <a:endParaRPr lang="lt-LT" dirty="0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3" hasCustomPrompt="1"/>
          </p:nvPr>
        </p:nvSpPr>
        <p:spPr>
          <a:xfrm>
            <a:off x="3851302" y="1227772"/>
            <a:ext cx="5373662" cy="4351761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 err="1" smtClean="0"/>
              <a:t>Nuotrauka</a:t>
            </a:r>
            <a:endParaRPr lang="lt-LT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4" hasCustomPrompt="1"/>
          </p:nvPr>
        </p:nvSpPr>
        <p:spPr>
          <a:xfrm>
            <a:off x="681039" y="1227141"/>
            <a:ext cx="2906448" cy="4910137"/>
          </a:xfrm>
        </p:spPr>
        <p:txBody>
          <a:bodyPr/>
          <a:lstStyle/>
          <a:p>
            <a:pPr lvl="0"/>
            <a:r>
              <a:rPr lang="en-US" dirty="0" err="1" smtClean="0"/>
              <a:t>Tekstas</a:t>
            </a:r>
            <a:endParaRPr lang="en-US" dirty="0" smtClean="0"/>
          </a:p>
          <a:p>
            <a:pPr lvl="1"/>
            <a:r>
              <a:rPr lang="en-US" dirty="0" err="1" smtClean="0"/>
              <a:t>Tekstas</a:t>
            </a:r>
            <a:endParaRPr lang="en-US" dirty="0" smtClean="0"/>
          </a:p>
          <a:p>
            <a:pPr lvl="2"/>
            <a:r>
              <a:rPr lang="en-US" dirty="0" err="1" smtClean="0"/>
              <a:t>Tekstas</a:t>
            </a:r>
            <a:endParaRPr lang="en-US" dirty="0" smtClean="0"/>
          </a:p>
          <a:p>
            <a:pPr lvl="3"/>
            <a:r>
              <a:rPr lang="en-US" dirty="0" err="1" smtClean="0"/>
              <a:t>Tekstas</a:t>
            </a:r>
            <a:endParaRPr lang="en-US" dirty="0" smtClean="0"/>
          </a:p>
          <a:p>
            <a:pPr lvl="4"/>
            <a:r>
              <a:rPr lang="en-US" dirty="0" err="1" smtClean="0"/>
              <a:t>Tekstas</a:t>
            </a: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33535118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eksto ir grafiko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err="1" smtClean="0"/>
              <a:t>Temos</a:t>
            </a:r>
            <a:r>
              <a:rPr lang="en-US" dirty="0" smtClean="0"/>
              <a:t> </a:t>
            </a:r>
            <a:r>
              <a:rPr lang="en-US" dirty="0" err="1" smtClean="0"/>
              <a:t>pavadinimas</a:t>
            </a:r>
            <a:endParaRPr lang="lt-LT" dirty="0"/>
          </a:p>
        </p:txBody>
      </p:sp>
      <p:sp>
        <p:nvSpPr>
          <p:cNvPr id="7" name="Chart Placeholder 6"/>
          <p:cNvSpPr>
            <a:spLocks noGrp="1"/>
          </p:cNvSpPr>
          <p:nvPr>
            <p:ph type="chart" sz="quarter" idx="13" hasCustomPrompt="1"/>
          </p:nvPr>
        </p:nvSpPr>
        <p:spPr>
          <a:xfrm>
            <a:off x="681039" y="2306641"/>
            <a:ext cx="6922161" cy="3494087"/>
          </a:xfrm>
        </p:spPr>
        <p:txBody>
          <a:bodyPr/>
          <a:lstStyle>
            <a:lvl1pPr marL="0" indent="0" algn="l">
              <a:buNone/>
              <a:defRPr/>
            </a:lvl1pPr>
          </a:lstStyle>
          <a:p>
            <a:r>
              <a:rPr lang="en-US" dirty="0" err="1" smtClean="0"/>
              <a:t>Grafikas</a:t>
            </a:r>
            <a:endParaRPr lang="lt-LT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4" hasCustomPrompt="1"/>
          </p:nvPr>
        </p:nvSpPr>
        <p:spPr>
          <a:xfrm>
            <a:off x="681038" y="1768476"/>
            <a:ext cx="6935920" cy="538162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 err="1" smtClean="0"/>
              <a:t>Tekstas</a:t>
            </a:r>
            <a:r>
              <a:rPr lang="en-US" dirty="0" smtClean="0"/>
              <a:t> </a:t>
            </a: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8397988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alutinė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0" hasCustomPrompt="1"/>
          </p:nvPr>
        </p:nvSpPr>
        <p:spPr>
          <a:xfrm>
            <a:off x="5228169" y="5577840"/>
            <a:ext cx="2431785" cy="82296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1800" baseline="0">
                <a:solidFill>
                  <a:srgbClr val="7D6F6C"/>
                </a:solidFill>
              </a:defRPr>
            </a:lvl1pPr>
          </a:lstStyle>
          <a:p>
            <a:r>
              <a:rPr lang="en-US" dirty="0" err="1" smtClean="0"/>
              <a:t>Organizatoriaus</a:t>
            </a:r>
            <a:r>
              <a:rPr lang="en-US" dirty="0" smtClean="0"/>
              <a:t> </a:t>
            </a:r>
            <a:r>
              <a:rPr lang="en-US" dirty="0" err="1" smtClean="0"/>
              <a:t>logotipas</a:t>
            </a: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23853594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slideLayout" Target="../slideLayouts/slideLayout4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5" Type="http://schemas.openxmlformats.org/officeDocument/2006/relationships/slideLayout" Target="../slideLayouts/slideLayout6.xml"/><Relationship Id="rId4" Type="http://schemas.openxmlformats.org/officeDocument/2006/relationships/slideLayout" Target="../slideLayouts/slideLayout5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C:\Users\User\Desktop\FINMIN Prezentacija\ESFIVP-logotipo naudojimo vadovas-0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-71462"/>
            <a:ext cx="9906000" cy="6877050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9" y="365129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9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4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4BF3BB-EB1B-48D4-A124-296D8DDFE6E0}" type="datetimeFigureOut">
              <a:rPr lang="lt-LT" smtClean="0"/>
              <a:pPr/>
              <a:t>2018-10-08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4" y="6356354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4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756EC1-65C8-4B69-8E4C-90A262855C30}" type="slidenum">
              <a:rPr lang="lt-LT" smtClean="0"/>
              <a:pPr/>
              <a:t>‹#›</a:t>
            </a:fld>
            <a:endParaRPr lang="lt-LT"/>
          </a:p>
        </p:txBody>
      </p:sp>
      <p:pic>
        <p:nvPicPr>
          <p:cNvPr id="8" name="Picture 4" descr="C:\Users\User\Desktop\FINMIN Prezentacija\ESFIVP-logotipo naudojimo vadovas-02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-71462"/>
            <a:ext cx="9906000" cy="68770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4533312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292"/>
            <a:ext cx="9928301" cy="6859331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9" y="320040"/>
            <a:ext cx="8543925" cy="5384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err="1" smtClean="0"/>
              <a:t>Temos</a:t>
            </a:r>
            <a:r>
              <a:rPr lang="en-US" dirty="0" smtClean="0"/>
              <a:t> </a:t>
            </a:r>
            <a:r>
              <a:rPr lang="en-US" dirty="0" err="1" smtClean="0"/>
              <a:t>pavadinimas</a:t>
            </a:r>
            <a:endParaRPr lang="lt-LT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9" y="1203536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err="1" smtClean="0"/>
              <a:t>Tekstas</a:t>
            </a:r>
            <a:endParaRPr lang="en-US" dirty="0" smtClean="0"/>
          </a:p>
          <a:p>
            <a:pPr lvl="1"/>
            <a:r>
              <a:rPr lang="en-US" dirty="0" err="1" smtClean="0"/>
              <a:t>Tekstas</a:t>
            </a:r>
            <a:endParaRPr lang="en-US" dirty="0" smtClean="0"/>
          </a:p>
          <a:p>
            <a:pPr lvl="2"/>
            <a:r>
              <a:rPr lang="en-US" dirty="0" err="1" smtClean="0"/>
              <a:t>Tekstas</a:t>
            </a:r>
            <a:endParaRPr lang="en-US" dirty="0" smtClean="0"/>
          </a:p>
          <a:p>
            <a:pPr lvl="3"/>
            <a:r>
              <a:rPr lang="en-US" dirty="0" err="1" smtClean="0"/>
              <a:t>Tekstas</a:t>
            </a:r>
            <a:endParaRPr lang="en-US" dirty="0" smtClean="0"/>
          </a:p>
          <a:p>
            <a:pPr lvl="4"/>
            <a:r>
              <a:rPr lang="en-US" dirty="0" err="1" smtClean="0"/>
              <a:t>Tekstas</a:t>
            </a:r>
            <a:endParaRPr lang="lt-LT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3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089D37-8DCC-4B90-9989-088660BA936B}" type="datetimeFigureOut">
              <a:rPr lang="lt-LT" smtClean="0"/>
              <a:pPr/>
              <a:t>2018-10-08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4" y="6356353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3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B68689-5B76-426F-80A9-6DBB66434ACD}" type="slidenum">
              <a:rPr lang="lt-LT" smtClean="0"/>
              <a:pPr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41875489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6" r:id="rId2"/>
    <p:sldLayoutId id="2147483678" r:id="rId3"/>
    <p:sldLayoutId id="2147483679" r:id="rId4"/>
    <p:sldLayoutId id="2147483704" r:id="rId5"/>
    <p:sldLayoutId id="2147483717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400" kern="1200">
          <a:solidFill>
            <a:srgbClr val="7D6F6C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rgbClr val="7D6F6C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7D6F6C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7D6F6C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7D6F6C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7D6F6C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t-L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" y="9144"/>
            <a:ext cx="9899904" cy="6839712"/>
          </a:xfrm>
          <a:prstGeom prst="rect">
            <a:avLst/>
          </a:prstGeom>
        </p:spPr>
      </p:pic>
      <p:sp>
        <p:nvSpPr>
          <p:cNvPr id="8" name="Turinio vietos rezervavimo ženklas 2"/>
          <p:cNvSpPr txBox="1">
            <a:spLocks/>
          </p:cNvSpPr>
          <p:nvPr userDrawn="1"/>
        </p:nvSpPr>
        <p:spPr>
          <a:xfrm>
            <a:off x="495300" y="1600201"/>
            <a:ext cx="8915400" cy="298092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endParaRPr lang="lt-LT" altLang="lt-LT" sz="2800" b="1" dirty="0" smtClean="0">
              <a:solidFill>
                <a:srgbClr val="767676"/>
              </a:solidFill>
              <a:latin typeface="Calibri" pitchFamily="34" charset="0"/>
              <a:ea typeface="MS PGothic" pitchFamily="34" charset="-128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endParaRPr lang="lt-LT" altLang="lt-LT" sz="2800" b="1" dirty="0" smtClean="0">
              <a:solidFill>
                <a:srgbClr val="767676"/>
              </a:solidFill>
              <a:latin typeface="Calibri" pitchFamily="34" charset="0"/>
              <a:ea typeface="MS PGothic" pitchFamily="34" charset="-128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lt-LT" altLang="lt-LT" sz="2800" b="1" dirty="0" smtClean="0">
                <a:solidFill>
                  <a:srgbClr val="767676"/>
                </a:solidFill>
                <a:latin typeface="Calibri" pitchFamily="34" charset="0"/>
                <a:ea typeface="MS PGothic" pitchFamily="34" charset="-128"/>
              </a:rPr>
              <a:t>AČIŪ UŽ DĖMESĮ</a:t>
            </a:r>
            <a:endParaRPr lang="lt-LT" sz="2800" dirty="0"/>
          </a:p>
        </p:txBody>
      </p:sp>
    </p:spTree>
    <p:extLst>
      <p:ext uri="{BB962C8B-B14F-4D97-AF65-F5344CB8AC3E}">
        <p14:creationId xmlns:p14="http://schemas.microsoft.com/office/powerpoint/2010/main" val="19846582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t-L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4861" y="2115238"/>
            <a:ext cx="8581510" cy="2809301"/>
          </a:xfrm>
        </p:spPr>
        <p:txBody>
          <a:bodyPr>
            <a:normAutofit/>
          </a:bodyPr>
          <a:lstStyle/>
          <a:p>
            <a:r>
              <a:rPr lang="lt-LT" dirty="0" smtClean="0"/>
              <a:t>Projekto vertė - 115 160,88 eurų ES ir VB lėšos.</a:t>
            </a:r>
          </a:p>
          <a:p>
            <a:endParaRPr lang="lt-LT" dirty="0" smtClean="0"/>
          </a:p>
          <a:p>
            <a:r>
              <a:rPr lang="lt-LT" dirty="0" smtClean="0"/>
              <a:t>Finansuojama iš Europos Regioninės plėtros fondo.</a:t>
            </a:r>
          </a:p>
          <a:p>
            <a:endParaRPr lang="lt-LT" dirty="0" smtClean="0"/>
          </a:p>
          <a:p>
            <a:r>
              <a:rPr lang="lt-LT" dirty="0" smtClean="0"/>
              <a:t>Projekto vykdytojas - VšĮ Rokiškio rajono ligoninė</a:t>
            </a:r>
          </a:p>
          <a:p>
            <a:endParaRPr lang="lt-LT" dirty="0" smtClean="0"/>
          </a:p>
          <a:p>
            <a:endParaRPr lang="lt-LT" dirty="0" smtClean="0"/>
          </a:p>
          <a:p>
            <a:endParaRPr lang="lt-LT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1874" y="663817"/>
            <a:ext cx="8916868" cy="1108074"/>
          </a:xfrm>
        </p:spPr>
        <p:txBody>
          <a:bodyPr>
            <a:normAutofit/>
          </a:bodyPr>
          <a:lstStyle/>
          <a:p>
            <a:r>
              <a:rPr lang="lt-LT" b="1" smtClean="0"/>
              <a:t>„VŠĮ </a:t>
            </a:r>
            <a:r>
              <a:rPr lang="lt-LT" b="1" dirty="0"/>
              <a:t>Rokiškio rajono ligoninės pastato pritaikymas </a:t>
            </a:r>
            <a:r>
              <a:rPr lang="lt-LT" b="1" dirty="0" smtClean="0"/>
              <a:t>neįgaliesiems“, </a:t>
            </a:r>
            <a:r>
              <a:rPr lang="lt-LT" b="1" dirty="0"/>
              <a:t>projekto Nr</a:t>
            </a:r>
            <a:r>
              <a:rPr lang="lt-LT" b="1"/>
              <a:t>. </a:t>
            </a:r>
            <a:r>
              <a:rPr lang="lt-LT" b="1" dirty="0" smtClean="0"/>
              <a:t>08.1.3-CPVA-V-607-02-0004</a:t>
            </a:r>
            <a:endParaRPr lang="en-US" altLang="ko-KR" b="1" dirty="0">
              <a:solidFill>
                <a:schemeClr val="accent3">
                  <a:lumMod val="20000"/>
                  <a:lumOff val="80000"/>
                </a:schemeClr>
              </a:solidFill>
              <a:latin typeface="Times New Roman" pitchFamily="18" charset="0"/>
              <a:ea typeface="맑은 고딕" pitchFamily="50" charset="-127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4539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 smtClean="0"/>
              <a:t>Projekto tikslas ir trumpas aprašymas</a:t>
            </a:r>
            <a:endParaRPr lang="en-GB" dirty="0"/>
          </a:p>
        </p:txBody>
      </p:sp>
      <p:sp>
        <p:nvSpPr>
          <p:cNvPr id="5" name="Turinio vietos rezervavimo ženklas 2"/>
          <p:cNvSpPr txBox="1">
            <a:spLocks/>
          </p:cNvSpPr>
          <p:nvPr/>
        </p:nvSpPr>
        <p:spPr>
          <a:xfrm>
            <a:off x="457200" y="1600201"/>
            <a:ext cx="8229600" cy="36290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lt-LT" dirty="0"/>
          </a:p>
        </p:txBody>
      </p:sp>
      <p:sp>
        <p:nvSpPr>
          <p:cNvPr id="3" name="Stačiakampis 2"/>
          <p:cNvSpPr/>
          <p:nvPr/>
        </p:nvSpPr>
        <p:spPr>
          <a:xfrm>
            <a:off x="2476500" y="2136339"/>
            <a:ext cx="4953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lt-L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lt-L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tačiakampis 3"/>
          <p:cNvSpPr/>
          <p:nvPr/>
        </p:nvSpPr>
        <p:spPr>
          <a:xfrm>
            <a:off x="739140" y="1394460"/>
            <a:ext cx="85648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dirty="0"/>
              <a:t> </a:t>
            </a:r>
          </a:p>
          <a:p>
            <a:r>
              <a:rPr lang="lt-LT" dirty="0"/>
              <a:t>Pagerinti sveikatos priežiūros paslaugų prieinamumą neįgaliesiems Rokiškio </a:t>
            </a:r>
            <a:r>
              <a:rPr lang="lt-LT" dirty="0" smtClean="0"/>
              <a:t>rajone.</a:t>
            </a:r>
            <a:endParaRPr lang="lt-LT" dirty="0"/>
          </a:p>
        </p:txBody>
      </p:sp>
      <p:sp>
        <p:nvSpPr>
          <p:cNvPr id="6" name="Stačiakampis 5"/>
          <p:cNvSpPr/>
          <p:nvPr/>
        </p:nvSpPr>
        <p:spPr>
          <a:xfrm>
            <a:off x="914400" y="2136339"/>
            <a:ext cx="747522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lt-LT" dirty="0" smtClean="0"/>
              <a:t>        Projekto </a:t>
            </a:r>
            <a:r>
              <a:rPr lang="lt-LT" dirty="0"/>
              <a:t>metu bus įrengta reikiama infrastruktūra ir priemonės, gerinančios sveikatos priežiūros paslaugų prieinamumą žmonėms su negalia</a:t>
            </a:r>
            <a:r>
              <a:rPr lang="lt-LT" dirty="0" smtClean="0"/>
              <a:t>:</a:t>
            </a:r>
          </a:p>
          <a:p>
            <a:pPr algn="just"/>
            <a:r>
              <a:rPr lang="lt-LT" dirty="0" smtClean="0"/>
              <a:t> </a:t>
            </a:r>
            <a:r>
              <a:rPr lang="lt-LT" dirty="0"/>
              <a:t>- Keičiamas pasenęs ir nesaugus liftas, kuris leis pasiekti pacientams šiuo metu tik laiptais pasiekiamus ligoninės skyrius. Lifte bus įrengta garsinė aukštų pranešimo sistema, užrašai Brailio raštu</a:t>
            </a:r>
            <a:r>
              <a:rPr lang="lt-LT" dirty="0" smtClean="0"/>
              <a:t>.</a:t>
            </a:r>
          </a:p>
          <a:p>
            <a:pPr marL="285750" indent="-285750" algn="just">
              <a:buFontTx/>
              <a:buChar char="-"/>
            </a:pPr>
            <a:r>
              <a:rPr lang="lt-LT" dirty="0" smtClean="0"/>
              <a:t>Įrengiamas pandusas prie pagrindinio įėjimo. Pandusas su gruoblėtu</a:t>
            </a:r>
          </a:p>
          <a:p>
            <a:pPr algn="just"/>
            <a:r>
              <a:rPr lang="lt-LT" dirty="0" smtClean="0"/>
              <a:t>paviršiumi, ryškiu žymėjimu silpnaregiams.</a:t>
            </a:r>
          </a:p>
          <a:p>
            <a:pPr indent="-285750" algn="just">
              <a:buFontTx/>
              <a:buChar char="-"/>
            </a:pPr>
            <a:r>
              <a:rPr lang="lt-LT" dirty="0" smtClean="0"/>
              <a:t>Pagrindiniame </a:t>
            </a:r>
            <a:r>
              <a:rPr lang="lt-LT" dirty="0"/>
              <a:t>įėjime ir priėmimo skyriaus įėjime durys pakeičiamos į </a:t>
            </a:r>
            <a:r>
              <a:rPr lang="lt-LT" dirty="0" smtClean="0"/>
              <a:t>ne </a:t>
            </a:r>
            <a:r>
              <a:rPr lang="lt-LT" dirty="0"/>
              <a:t>siauresnes nei 850 mm automatiškai slankiojančias duris, išplečiamos šių įėjimų laiptų aikštelės. </a:t>
            </a:r>
          </a:p>
          <a:p>
            <a:pPr indent="-285750" algn="just">
              <a:buFontTx/>
              <a:buChar char="-"/>
            </a:pPr>
            <a:r>
              <a:rPr lang="lt-LT" dirty="0" smtClean="0"/>
              <a:t> </a:t>
            </a:r>
            <a:r>
              <a:rPr lang="lt-LT" dirty="0"/>
              <a:t>Neįgaliesiems pritaikomi 3 </a:t>
            </a:r>
            <a:r>
              <a:rPr lang="lt-LT" dirty="0" smtClean="0"/>
              <a:t>sanitariniai </a:t>
            </a:r>
            <a:r>
              <a:rPr lang="lt-LT" dirty="0"/>
              <a:t>mazgai , įrengiant </a:t>
            </a:r>
            <a:r>
              <a:rPr lang="lt-LT" dirty="0" smtClean="0"/>
              <a:t>specialius </a:t>
            </a:r>
            <a:r>
              <a:rPr lang="lt-LT" dirty="0"/>
              <a:t>klozetus, dušus, </a:t>
            </a:r>
            <a:r>
              <a:rPr lang="lt-LT" dirty="0" err="1"/>
              <a:t>porankius</a:t>
            </a:r>
            <a:r>
              <a:rPr lang="lt-LT" dirty="0"/>
              <a:t>, ne mažiau kaip 850 mm pločio duris.</a:t>
            </a:r>
          </a:p>
          <a:p>
            <a:pPr indent="-285750" algn="just">
              <a:buFontTx/>
              <a:buChar char="-"/>
            </a:pPr>
            <a:r>
              <a:rPr lang="lt-LT" dirty="0" smtClean="0"/>
              <a:t> </a:t>
            </a:r>
            <a:r>
              <a:rPr lang="lt-LT" dirty="0"/>
              <a:t>Neįgaliesiems pritaikomi koridoriai, įrengiant </a:t>
            </a:r>
            <a:r>
              <a:rPr lang="lt-LT" dirty="0" err="1"/>
              <a:t>porankius</a:t>
            </a:r>
            <a:r>
              <a:rPr lang="lt-LT" dirty="0"/>
              <a:t> bei atstatant sienų būklę dėl </a:t>
            </a:r>
            <a:r>
              <a:rPr lang="lt-LT" dirty="0" err="1"/>
              <a:t>porankių</a:t>
            </a:r>
            <a:r>
              <a:rPr lang="lt-LT" dirty="0"/>
              <a:t> įrengimo.</a:t>
            </a:r>
          </a:p>
        </p:txBody>
      </p:sp>
    </p:spTree>
    <p:extLst>
      <p:ext uri="{BB962C8B-B14F-4D97-AF65-F5344CB8AC3E}">
        <p14:creationId xmlns:p14="http://schemas.microsoft.com/office/powerpoint/2010/main" val="37682971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Antraštė 7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t-LT" dirty="0" smtClean="0"/>
              <a:t>Situacija su projekto įgyvendinimu (kas šiuo metu vykdoma, kas jau įvykę)</a:t>
            </a:r>
            <a:endParaRPr lang="en-US" dirty="0"/>
          </a:p>
        </p:txBody>
      </p:sp>
      <p:sp>
        <p:nvSpPr>
          <p:cNvPr id="9" name="Teksto vietos rezervavimo ženklas 8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lt-LT" dirty="0" smtClean="0"/>
              <a:t>Pakeistas </a:t>
            </a:r>
            <a:r>
              <a:rPr lang="lt-LT" dirty="0"/>
              <a:t>pasenęs ir nesaugus </a:t>
            </a:r>
            <a:r>
              <a:rPr lang="lt-LT" dirty="0" smtClean="0"/>
              <a:t>liftas nauju. Lifte įrengta </a:t>
            </a:r>
            <a:r>
              <a:rPr lang="lt-LT" dirty="0"/>
              <a:t>garsinė aukštų pranešimo sistema, užrašai Brailio raštu</a:t>
            </a:r>
            <a:r>
              <a:rPr lang="lt-LT" dirty="0" smtClean="0"/>
              <a:t>.</a:t>
            </a:r>
          </a:p>
          <a:p>
            <a:endParaRPr lang="lt-LT" dirty="0" smtClean="0"/>
          </a:p>
          <a:p>
            <a:r>
              <a:rPr lang="lt-LT" dirty="0" smtClean="0"/>
              <a:t>Vykdomi panduso įrengimo darbai prie </a:t>
            </a:r>
            <a:r>
              <a:rPr lang="lt-LT" dirty="0"/>
              <a:t>pagrindinio įėjimo. Pandusas </a:t>
            </a:r>
            <a:r>
              <a:rPr lang="lt-LT" dirty="0" smtClean="0"/>
              <a:t>bus su gruoblėtu paviršiumi</a:t>
            </a:r>
            <a:r>
              <a:rPr lang="lt-LT" dirty="0"/>
              <a:t>, ryškiu žymėjimu </a:t>
            </a:r>
            <a:r>
              <a:rPr lang="lt-LT" dirty="0" smtClean="0"/>
              <a:t>silpnaregiams.</a:t>
            </a:r>
            <a:endParaRPr lang="lt-LT" dirty="0"/>
          </a:p>
          <a:p>
            <a:endParaRPr lang="lt-LT" dirty="0" smtClean="0"/>
          </a:p>
          <a:p>
            <a:r>
              <a:rPr lang="lt-LT" dirty="0" smtClean="0"/>
              <a:t>Vykdomi </a:t>
            </a:r>
            <a:r>
              <a:rPr lang="lt-LT" dirty="0"/>
              <a:t>3 </a:t>
            </a:r>
            <a:r>
              <a:rPr lang="lt-LT" dirty="0" smtClean="0"/>
              <a:t>sanitarinių mazgų pritaikymo neįgaliesiems darbai, </a:t>
            </a:r>
            <a:r>
              <a:rPr lang="lt-LT" dirty="0"/>
              <a:t>įrengiant </a:t>
            </a:r>
            <a:r>
              <a:rPr lang="lt-LT" dirty="0" smtClean="0"/>
              <a:t>specialius </a:t>
            </a:r>
            <a:r>
              <a:rPr lang="lt-LT" dirty="0"/>
              <a:t>klozetus, dušus, </a:t>
            </a:r>
            <a:r>
              <a:rPr lang="lt-LT" dirty="0" err="1"/>
              <a:t>porankius</a:t>
            </a:r>
            <a:r>
              <a:rPr lang="lt-LT" dirty="0"/>
              <a:t>, ne mažiau kaip 850 mm pločio duris.</a:t>
            </a:r>
          </a:p>
          <a:p>
            <a:endParaRPr lang="lt-LT" dirty="0" smtClean="0"/>
          </a:p>
          <a:p>
            <a:r>
              <a:rPr lang="lt-LT" dirty="0" smtClean="0"/>
              <a:t>Neįgaliesiems </a:t>
            </a:r>
            <a:r>
              <a:rPr lang="lt-LT" dirty="0"/>
              <a:t>pritaikomi </a:t>
            </a:r>
            <a:r>
              <a:rPr lang="lt-LT" dirty="0" smtClean="0"/>
              <a:t>3, 4 ir 5 aukštų koridoriai</a:t>
            </a:r>
            <a:r>
              <a:rPr lang="lt-LT" dirty="0"/>
              <a:t>, įrengiant </a:t>
            </a:r>
            <a:r>
              <a:rPr lang="lt-LT" dirty="0" err="1" smtClean="0"/>
              <a:t>porankius</a:t>
            </a:r>
            <a:r>
              <a:rPr lang="lt-LT" dirty="0" smtClean="0"/>
              <a:t>. </a:t>
            </a:r>
            <a:endParaRPr lang="lt-LT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59230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aveikslėlio vietos rezervavimo ženklas 1"/>
          <p:cNvPicPr>
            <a:picLocks noGrp="1" noChangeAspect="1"/>
          </p:cNvPicPr>
          <p:nvPr>
            <p:ph type="pic" sz="quarter" idx="1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36" r="6436"/>
          <a:stretch>
            <a:fillRect/>
          </a:stretch>
        </p:blipFill>
        <p:spPr/>
      </p:pic>
      <p:pic>
        <p:nvPicPr>
          <p:cNvPr id="3" name="Paveikslėlio vietos rezervavimo ženklas 2"/>
          <p:cNvPicPr preferRelativeResize="0">
            <a:picLocks noGrp="1" noChangeAspect="1"/>
          </p:cNvPicPr>
          <p:nvPr>
            <p:ph type="pic" sz="quarter" idx="14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566" r="24566"/>
          <a:stretch>
            <a:fillRect/>
          </a:stretch>
        </p:blipFill>
        <p:spPr>
          <a:xfrm rot="5400000">
            <a:off x="5604433" y="1116754"/>
            <a:ext cx="3811032" cy="4216078"/>
          </a:xfrm>
        </p:spPr>
      </p:pic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t-LT" dirty="0" smtClean="0"/>
              <a:t>Nuotraukos (gali būti prieš projekto įgyvendinimą, įgyvendinimo metu, po projekto įgyvendinimo)</a:t>
            </a:r>
            <a:endParaRPr lang="lt-LT" dirty="0"/>
          </a:p>
        </p:txBody>
      </p:sp>
      <p:pic>
        <p:nvPicPr>
          <p:cNvPr id="6" name="Paveikslėlio vietos rezervavimo ženklas 5"/>
          <p:cNvPicPr>
            <a:picLocks noGrp="1" noChangeAspect="1"/>
          </p:cNvPicPr>
          <p:nvPr>
            <p:ph type="pic" sz="quarter" idx="15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882" b="4882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4030278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in MIn titulinis">
  <a:themeElements>
    <a:clrScheme name="FIMIN">
      <a:dk1>
        <a:srgbClr val="827573"/>
      </a:dk1>
      <a:lt1>
        <a:srgbClr val="FFFFFF"/>
      </a:lt1>
      <a:dk2>
        <a:srgbClr val="827573"/>
      </a:dk2>
      <a:lt2>
        <a:srgbClr val="E2DDDB"/>
      </a:lt2>
      <a:accent1>
        <a:srgbClr val="2A57A3"/>
      </a:accent1>
      <a:accent2>
        <a:srgbClr val="E2DDDB"/>
      </a:accent2>
      <a:accent3>
        <a:srgbClr val="827573"/>
      </a:accent3>
      <a:accent4>
        <a:srgbClr val="E2DDDB"/>
      </a:accent4>
      <a:accent5>
        <a:srgbClr val="FFCC00"/>
      </a:accent5>
      <a:accent6>
        <a:srgbClr val="2A57A3"/>
      </a:accent6>
      <a:hlink>
        <a:srgbClr val="827573"/>
      </a:hlink>
      <a:folHlink>
        <a:srgbClr val="2A57A3"/>
      </a:folHlink>
    </a:clrScheme>
    <a:fontScheme name="FinMIN">
      <a:majorFont>
        <a:latin typeface="Calibri"/>
        <a:ea typeface=""/>
        <a:cs typeface=""/>
      </a:majorFont>
      <a:minorFont>
        <a:latin typeface="Calibri Light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in MIn" id="{3D01923E-6B55-45DF-A1C7-613873B7B2F0}" vid="{420D04CA-D0BA-4BA0-94CA-232FF5AB0EB0}"/>
    </a:ext>
  </a:extLst>
</a:theme>
</file>

<file path=ppt/theme/theme2.xml><?xml version="1.0" encoding="utf-8"?>
<a:theme xmlns:a="http://schemas.openxmlformats.org/drawingml/2006/main" name="Teksto skaidrė">
  <a:themeElements>
    <a:clrScheme name="FIMIN">
      <a:dk1>
        <a:srgbClr val="827573"/>
      </a:dk1>
      <a:lt1>
        <a:srgbClr val="FFFFFF"/>
      </a:lt1>
      <a:dk2>
        <a:srgbClr val="827573"/>
      </a:dk2>
      <a:lt2>
        <a:srgbClr val="E2DDDB"/>
      </a:lt2>
      <a:accent1>
        <a:srgbClr val="BFBFBF"/>
      </a:accent1>
      <a:accent2>
        <a:srgbClr val="999999"/>
      </a:accent2>
      <a:accent3>
        <a:srgbClr val="666666"/>
      </a:accent3>
      <a:accent4>
        <a:srgbClr val="2A57A3"/>
      </a:accent4>
      <a:accent5>
        <a:srgbClr val="FFCC00"/>
      </a:accent5>
      <a:accent6>
        <a:srgbClr val="6D95D9"/>
      </a:accent6>
      <a:hlink>
        <a:srgbClr val="827573"/>
      </a:hlink>
      <a:folHlink>
        <a:srgbClr val="2A57A3"/>
      </a:folHlink>
    </a:clrScheme>
    <a:fontScheme name="FinMIN">
      <a:majorFont>
        <a:latin typeface="Calibri"/>
        <a:ea typeface=""/>
        <a:cs typeface=""/>
      </a:majorFont>
      <a:minorFont>
        <a:latin typeface="Calibri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Galtuinė skaidrė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245</TotalTime>
  <Words>274</Words>
  <Application>Microsoft Office PowerPoint</Application>
  <PresentationFormat>A4 formatas (210x297 mm)</PresentationFormat>
  <Paragraphs>27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3</vt:i4>
      </vt:variant>
      <vt:variant>
        <vt:lpstr>Skaidrių pavadinimai</vt:lpstr>
      </vt:variant>
      <vt:variant>
        <vt:i4>4</vt:i4>
      </vt:variant>
    </vt:vector>
  </HeadingPairs>
  <TitlesOfParts>
    <vt:vector size="7" baseType="lpstr">
      <vt:lpstr>Fin MIn titulinis</vt:lpstr>
      <vt:lpstr>Teksto skaidrė</vt:lpstr>
      <vt:lpstr>Galtuinė skaidrė</vt:lpstr>
      <vt:lpstr>„VŠĮ Rokiškio rajono ligoninės pastato pritaikymas neįgaliesiems“, projekto Nr. 08.1.3-CPVA-V-607-02-0004</vt:lpstr>
      <vt:lpstr>Projekto tikslas ir trumpas aprašymas</vt:lpstr>
      <vt:lpstr>Situacija su projekto įgyvendinimu (kas šiuo metu vykdoma, kas jau įvykę)</vt:lpstr>
      <vt:lpstr>Nuotraukos (gali būti prieš projekto įgyvendinimą, įgyvendinimo metu, po projekto įgyvendinimo)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Vilma Meciukoniene</cp:lastModifiedBy>
  <cp:revision>29</cp:revision>
  <dcterms:created xsi:type="dcterms:W3CDTF">2015-10-26T11:19:59Z</dcterms:created>
  <dcterms:modified xsi:type="dcterms:W3CDTF">2018-10-08T11:00:11Z</dcterms:modified>
</cp:coreProperties>
</file>