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72" r:id="rId2"/>
    <p:sldMasterId id="2147483692" r:id="rId3"/>
  </p:sldMasterIdLst>
  <p:handoutMasterIdLst>
    <p:handoutMasterId r:id="rId8"/>
  </p:handoutMasterIdLst>
  <p:sldIdLst>
    <p:sldId id="256" r:id="rId4"/>
    <p:sldId id="260" r:id="rId5"/>
    <p:sldId id="258" r:id="rId6"/>
    <p:sldId id="261" r:id="rId7"/>
  </p:sldIdLst>
  <p:sldSz cx="9906000" cy="6858000" type="A4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6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62" autoAdjust="0"/>
    <p:restoredTop sz="94660"/>
  </p:normalViewPr>
  <p:slideViewPr>
    <p:cSldViewPr snapToGrid="0">
      <p:cViewPr>
        <p:scale>
          <a:sx n="125" d="100"/>
          <a:sy n="125" d="100"/>
        </p:scale>
        <p:origin x="-912" y="-2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AAB12-3B10-4895-83C1-FC7D99C02639}" type="datetimeFigureOut">
              <a:rPr lang="lt-LT" smtClean="0"/>
              <a:t>2018-09-20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218F3-E666-4244-98EC-AC44A97F442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54011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4862" y="2115239"/>
            <a:ext cx="3950018" cy="3671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Paan</a:t>
            </a:r>
            <a:r>
              <a:rPr lang="lt-LT" dirty="0" err="1" smtClean="0"/>
              <a:t>traštė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04863" y="1190759"/>
            <a:ext cx="4666368" cy="110807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</a:t>
            </a:r>
            <a:r>
              <a:rPr lang="lt-LT" dirty="0" err="1" smtClean="0"/>
              <a:t>ristatymo</a:t>
            </a:r>
            <a:r>
              <a:rPr lang="lt-LT" dirty="0" smtClean="0"/>
              <a:t> p</a:t>
            </a:r>
            <a:r>
              <a:rPr lang="en-US" dirty="0" err="1" smtClean="0"/>
              <a:t>avadinimas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1802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traipo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1039" y="1320800"/>
            <a:ext cx="8543925" cy="33528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 baseline="0"/>
            </a:lvl2pPr>
          </a:lstStyle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r>
              <a:rPr lang="lt-LT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Tekstas</a:t>
            </a:r>
          </a:p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endParaRPr lang="lt-LT" altLang="lt-LT" sz="1800" dirty="0" smtClean="0">
              <a:solidFill>
                <a:srgbClr val="767676"/>
              </a:solidFill>
              <a:latin typeface="Calibri" pitchFamily="34" charset="0"/>
              <a:ea typeface="MS PGothic" pitchFamily="34" charset="-128"/>
            </a:endParaRPr>
          </a:p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r>
              <a:rPr lang="en-US" altLang="lt-LT" sz="1800" dirty="0" err="1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Šrifto</a:t>
            </a: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 </a:t>
            </a:r>
            <a:r>
              <a:rPr lang="en-US" altLang="lt-LT" sz="1800" dirty="0" err="1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dydžiai</a:t>
            </a: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:</a:t>
            </a:r>
          </a:p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-</a:t>
            </a:r>
            <a:r>
              <a:rPr lang="en-US" altLang="lt-LT" sz="1800" dirty="0" err="1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pavadinimui</a:t>
            </a: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/</a:t>
            </a:r>
            <a:r>
              <a:rPr lang="en-US" altLang="lt-LT" sz="1800" dirty="0" err="1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temai</a:t>
            </a: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 – Calibri Bold 24pt.</a:t>
            </a:r>
          </a:p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-</a:t>
            </a:r>
            <a:r>
              <a:rPr lang="en-US" altLang="lt-LT" sz="1800" dirty="0" err="1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teksto</a:t>
            </a: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 </a:t>
            </a:r>
            <a:r>
              <a:rPr lang="en-US" altLang="lt-LT" sz="1800" dirty="0" err="1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rašymui</a:t>
            </a: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 – Calibri Normal 18pt.</a:t>
            </a:r>
          </a:p>
        </p:txBody>
      </p:sp>
    </p:spTree>
    <p:extLst>
      <p:ext uri="{BB962C8B-B14F-4D97-AF65-F5344CB8AC3E}">
        <p14:creationId xmlns:p14="http://schemas.microsoft.com/office/powerpoint/2010/main" val="119029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o stulpeliai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1037" y="1224492"/>
            <a:ext cx="4189413" cy="4351338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 err="1" smtClean="0"/>
              <a:t>Tekstas</a:t>
            </a:r>
            <a:endParaRPr lang="en-US" dirty="0" smtClean="0"/>
          </a:p>
          <a:p>
            <a:pPr lvl="1"/>
            <a:r>
              <a:rPr lang="en-US" dirty="0" err="1" smtClean="0"/>
              <a:t>Tekstas</a:t>
            </a:r>
            <a:endParaRPr lang="en-US" dirty="0" smtClean="0"/>
          </a:p>
          <a:p>
            <a:pPr lvl="2"/>
            <a:r>
              <a:rPr lang="en-US" dirty="0" err="1" smtClean="0"/>
              <a:t>Tekstas</a:t>
            </a:r>
            <a:endParaRPr lang="en-US" dirty="0" smtClean="0"/>
          </a:p>
          <a:p>
            <a:pPr lvl="3"/>
            <a:r>
              <a:rPr lang="en-US" dirty="0" err="1" smtClean="0"/>
              <a:t>Tekstas</a:t>
            </a:r>
            <a:endParaRPr lang="en-US" dirty="0" smtClean="0"/>
          </a:p>
          <a:p>
            <a:pPr lvl="4"/>
            <a:r>
              <a:rPr lang="en-US" dirty="0" err="1" smtClean="0"/>
              <a:t>Tekstas</a:t>
            </a:r>
            <a:endParaRPr lang="lt-L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35551" y="1224492"/>
            <a:ext cx="4189413" cy="4351338"/>
          </a:xfrm>
        </p:spPr>
        <p:txBody>
          <a:bodyPr/>
          <a:lstStyle/>
          <a:p>
            <a:pPr lvl="0"/>
            <a:r>
              <a:rPr lang="en-US" dirty="0" err="1" smtClean="0"/>
              <a:t>Tekstas</a:t>
            </a:r>
            <a:endParaRPr lang="en-US" dirty="0" smtClean="0"/>
          </a:p>
          <a:p>
            <a:pPr lvl="1"/>
            <a:r>
              <a:rPr lang="en-US" dirty="0" err="1" smtClean="0"/>
              <a:t>Tekstas</a:t>
            </a:r>
            <a:endParaRPr lang="en-US" dirty="0" smtClean="0"/>
          </a:p>
          <a:p>
            <a:pPr lvl="2"/>
            <a:r>
              <a:rPr lang="en-US" dirty="0" err="1" smtClean="0"/>
              <a:t>Tekstas</a:t>
            </a:r>
            <a:endParaRPr lang="en-US" dirty="0" smtClean="0"/>
          </a:p>
          <a:p>
            <a:pPr lvl="3"/>
            <a:r>
              <a:rPr lang="en-US" dirty="0" err="1" smtClean="0"/>
              <a:t>Tekstas</a:t>
            </a:r>
            <a:endParaRPr lang="en-US" dirty="0" smtClean="0"/>
          </a:p>
          <a:p>
            <a:pPr lvl="4"/>
            <a:r>
              <a:rPr lang="en-US" dirty="0" err="1" smtClean="0"/>
              <a:t>Tekstas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6869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ų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81038" y="1109134"/>
            <a:ext cx="4596075" cy="29670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 smtClean="0"/>
              <a:t>Nuotrauka</a:t>
            </a:r>
            <a:endParaRPr lang="lt-LT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413933" y="1109134"/>
            <a:ext cx="3811032" cy="42160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 smtClean="0"/>
              <a:t>Nuotrauka</a:t>
            </a:r>
            <a:endParaRPr lang="lt-LT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81037" y="4237782"/>
            <a:ext cx="4607083" cy="23374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 smtClean="0"/>
              <a:t>Nuotrauka</a:t>
            </a:r>
            <a:endParaRPr lang="lt-LT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053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o ir grafik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 hasCustomPrompt="1"/>
          </p:nvPr>
        </p:nvSpPr>
        <p:spPr>
          <a:xfrm>
            <a:off x="681039" y="2162707"/>
            <a:ext cx="8543925" cy="3494087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 err="1" smtClean="0"/>
              <a:t>Grafikas</a:t>
            </a:r>
            <a:endParaRPr lang="lt-LT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81038" y="1379009"/>
            <a:ext cx="6935920" cy="5381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 smtClean="0"/>
              <a:t>Tekstas</a:t>
            </a:r>
            <a:r>
              <a:rPr lang="en-US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6719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o ir nuotrauko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851302" y="1227772"/>
            <a:ext cx="5373662" cy="43517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 smtClean="0"/>
              <a:t>Nuotrauka</a:t>
            </a:r>
            <a:endParaRPr lang="lt-LT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81039" y="1227141"/>
            <a:ext cx="2906448" cy="4910137"/>
          </a:xfrm>
        </p:spPr>
        <p:txBody>
          <a:bodyPr/>
          <a:lstStyle/>
          <a:p>
            <a:pPr lvl="0"/>
            <a:r>
              <a:rPr lang="en-US" dirty="0" err="1" smtClean="0"/>
              <a:t>Tekstas</a:t>
            </a:r>
            <a:endParaRPr lang="en-US" dirty="0" smtClean="0"/>
          </a:p>
          <a:p>
            <a:pPr lvl="1"/>
            <a:r>
              <a:rPr lang="en-US" dirty="0" err="1" smtClean="0"/>
              <a:t>Tekstas</a:t>
            </a:r>
            <a:endParaRPr lang="en-US" dirty="0" smtClean="0"/>
          </a:p>
          <a:p>
            <a:pPr lvl="2"/>
            <a:r>
              <a:rPr lang="en-US" dirty="0" err="1" smtClean="0"/>
              <a:t>Tekstas</a:t>
            </a:r>
            <a:endParaRPr lang="en-US" dirty="0" smtClean="0"/>
          </a:p>
          <a:p>
            <a:pPr lvl="3"/>
            <a:r>
              <a:rPr lang="en-US" dirty="0" err="1" smtClean="0"/>
              <a:t>Tekstas</a:t>
            </a:r>
            <a:endParaRPr lang="en-US" dirty="0" smtClean="0"/>
          </a:p>
          <a:p>
            <a:pPr lvl="4"/>
            <a:r>
              <a:rPr lang="en-US" dirty="0" err="1" smtClean="0"/>
              <a:t>Tekstas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5351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ksto ir grafik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 hasCustomPrompt="1"/>
          </p:nvPr>
        </p:nvSpPr>
        <p:spPr>
          <a:xfrm>
            <a:off x="681039" y="2306641"/>
            <a:ext cx="6922161" cy="3494087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 err="1" smtClean="0"/>
              <a:t>Grafikas</a:t>
            </a:r>
            <a:endParaRPr lang="lt-LT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81038" y="1768476"/>
            <a:ext cx="6935920" cy="5381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 smtClean="0"/>
              <a:t>Tekstas</a:t>
            </a:r>
            <a:r>
              <a:rPr lang="en-US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3979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ut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228169" y="5577840"/>
            <a:ext cx="2431785" cy="8229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7D6F6C"/>
                </a:solidFill>
              </a:defRPr>
            </a:lvl1pPr>
          </a:lstStyle>
          <a:p>
            <a:r>
              <a:rPr lang="en-US" dirty="0" err="1" smtClean="0"/>
              <a:t>Organizatoriaus</a:t>
            </a:r>
            <a:r>
              <a:rPr lang="en-US" dirty="0" smtClean="0"/>
              <a:t> </a:t>
            </a:r>
            <a:r>
              <a:rPr lang="en-US" dirty="0" err="1" smtClean="0"/>
              <a:t>logotipas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8535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\Desktop\FINMIN Prezentacija\ESFIVP-logotipo naudojimo vadovas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71462"/>
            <a:ext cx="9906000" cy="687705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BF3BB-EB1B-48D4-A124-296D8DDFE6E0}" type="datetimeFigureOut">
              <a:rPr lang="lt-LT" smtClean="0"/>
              <a:pPr/>
              <a:t>2018-09-20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56EC1-65C8-4B69-8E4C-90A262855C30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8" name="Picture 4" descr="C:\Users\User\Desktop\FINMIN Prezentacija\ESFIVP-logotipo naudojimo vadovas-0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71462"/>
            <a:ext cx="9906000" cy="6877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333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928301" cy="68593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20040"/>
            <a:ext cx="8543925" cy="538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203536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Tekstas</a:t>
            </a:r>
            <a:endParaRPr lang="en-US" dirty="0" smtClean="0"/>
          </a:p>
          <a:p>
            <a:pPr lvl="1"/>
            <a:r>
              <a:rPr lang="en-US" dirty="0" err="1" smtClean="0"/>
              <a:t>Tekstas</a:t>
            </a:r>
            <a:endParaRPr lang="en-US" dirty="0" smtClean="0"/>
          </a:p>
          <a:p>
            <a:pPr lvl="2"/>
            <a:r>
              <a:rPr lang="en-US" dirty="0" err="1" smtClean="0"/>
              <a:t>Tekstas</a:t>
            </a:r>
            <a:endParaRPr lang="en-US" dirty="0" smtClean="0"/>
          </a:p>
          <a:p>
            <a:pPr lvl="3"/>
            <a:r>
              <a:rPr lang="en-US" dirty="0" err="1" smtClean="0"/>
              <a:t>Tekstas</a:t>
            </a:r>
            <a:endParaRPr lang="en-US" dirty="0" smtClean="0"/>
          </a:p>
          <a:p>
            <a:pPr lvl="4"/>
            <a:r>
              <a:rPr lang="en-US" dirty="0" err="1" smtClean="0"/>
              <a:t>Tekstas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89D37-8DCC-4B90-9989-088660BA936B}" type="datetimeFigureOut">
              <a:rPr lang="lt-LT" smtClean="0"/>
              <a:pPr/>
              <a:t>2018-09-20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68689-5B76-426F-80A9-6DBB66434ACD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8754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8" r:id="rId3"/>
    <p:sldLayoutId id="2147483679" r:id="rId4"/>
    <p:sldLayoutId id="2147483704" r:id="rId5"/>
    <p:sldLayoutId id="214748371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7D6F6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9144"/>
            <a:ext cx="9899904" cy="6839712"/>
          </a:xfrm>
          <a:prstGeom prst="rect">
            <a:avLst/>
          </a:prstGeom>
        </p:spPr>
      </p:pic>
      <p:sp>
        <p:nvSpPr>
          <p:cNvPr id="8" name="Turinio vietos rezervavimo ženklas 2"/>
          <p:cNvSpPr txBox="1">
            <a:spLocks/>
          </p:cNvSpPr>
          <p:nvPr userDrawn="1"/>
        </p:nvSpPr>
        <p:spPr>
          <a:xfrm>
            <a:off x="495300" y="1600201"/>
            <a:ext cx="8915400" cy="29809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lt-LT" altLang="lt-LT" sz="2800" b="1" dirty="0" smtClean="0">
              <a:solidFill>
                <a:srgbClr val="767676"/>
              </a:solidFill>
              <a:latin typeface="Calibri" pitchFamily="34" charset="0"/>
              <a:ea typeface="MS PGothic" pitchFamily="34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lt-LT" altLang="lt-LT" sz="2800" b="1" dirty="0" smtClean="0">
              <a:solidFill>
                <a:srgbClr val="767676"/>
              </a:solidFill>
              <a:latin typeface="Calibri" pitchFamily="34" charset="0"/>
              <a:ea typeface="MS PGothic" pitchFamily="34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lt-LT" altLang="lt-LT" sz="2800" b="1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AČIŪ UŽ DĖMESĮ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198465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874" y="1622738"/>
            <a:ext cx="8581510" cy="2809301"/>
          </a:xfrm>
        </p:spPr>
        <p:txBody>
          <a:bodyPr>
            <a:normAutofit/>
          </a:bodyPr>
          <a:lstStyle/>
          <a:p>
            <a:r>
              <a:rPr lang="lt-LT" dirty="0" smtClean="0"/>
              <a:t>Projekto bendra vertė -  162.522,17 </a:t>
            </a:r>
            <a:r>
              <a:rPr lang="lt-LT" dirty="0" err="1" smtClean="0"/>
              <a:t>Eur</a:t>
            </a:r>
            <a:r>
              <a:rPr lang="lt-LT" dirty="0" smtClean="0"/>
              <a:t> , ES fondų lėšos 133.702,17 </a:t>
            </a:r>
            <a:r>
              <a:rPr lang="lt-LT" dirty="0" err="1" smtClean="0"/>
              <a:t>Eur</a:t>
            </a:r>
            <a:r>
              <a:rPr lang="lt-LT" dirty="0" smtClean="0"/>
              <a:t> , valstybės biudžeto lėšos 11.797.23 </a:t>
            </a:r>
            <a:r>
              <a:rPr lang="lt-LT" dirty="0" err="1" smtClean="0"/>
              <a:t>Eur</a:t>
            </a:r>
            <a:r>
              <a:rPr lang="lt-LT" dirty="0" smtClean="0"/>
              <a:t> , savivaldybės  biudžeto lėšos 17 022,77 </a:t>
            </a:r>
            <a:r>
              <a:rPr lang="lt-LT" dirty="0" err="1" smtClean="0"/>
              <a:t>Eur</a:t>
            </a:r>
            <a:r>
              <a:rPr lang="lt-LT" smtClean="0"/>
              <a:t> .</a:t>
            </a:r>
            <a:endParaRPr lang="lt-LT" dirty="0" smtClean="0"/>
          </a:p>
          <a:p>
            <a:r>
              <a:rPr lang="lt-LT" dirty="0" smtClean="0"/>
              <a:t>Projektas finansuojamas iš Europos Sąjungos struktūrinių fondų investicijų veiksmų programos 9 prioriteto „Visuomenės švietimas ir žmogiškųjų išteklių potencialo didinimas“09.1.3-CPVA-R-705 priemonės „Ikimokyklinio ir priešmokyklinio ugdymo prieinamumo didinimas“”</a:t>
            </a:r>
          </a:p>
          <a:p>
            <a:r>
              <a:rPr lang="lt-LT" dirty="0" smtClean="0"/>
              <a:t>Projekto vykdytojas:  Rokiškio rajono savivaldybės administracija. </a:t>
            </a:r>
          </a:p>
          <a:p>
            <a:r>
              <a:rPr lang="lt-LT" dirty="0" smtClean="0"/>
              <a:t>Projekto partneris: Rokiškio lopšelis-darželis „Pumpurėlis“</a:t>
            </a:r>
          </a:p>
          <a:p>
            <a:endParaRPr lang="lt-LT" dirty="0" smtClean="0"/>
          </a:p>
          <a:p>
            <a:endParaRPr lang="lt-L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874" y="663817"/>
            <a:ext cx="8916868" cy="958921"/>
          </a:xfrm>
        </p:spPr>
        <p:txBody>
          <a:bodyPr>
            <a:normAutofit/>
          </a:bodyPr>
          <a:lstStyle/>
          <a:p>
            <a:r>
              <a:rPr lang="lt-LT" dirty="0" smtClean="0"/>
              <a:t>Projektas  „Rokiškio lopšelio-darželio „Pumpurėlis“ </a:t>
            </a:r>
            <a:br>
              <a:rPr lang="lt-LT" dirty="0" smtClean="0"/>
            </a:br>
            <a:r>
              <a:rPr lang="lt-LT" dirty="0" smtClean="0"/>
              <a:t>pastato vidaus ir ugdymo aplinkos modernizavimas“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245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Projekto tikslas ir trumpas aprašymas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sz="quarter" idx="10"/>
          </p:nvPr>
        </p:nvSpPr>
        <p:spPr>
          <a:xfrm>
            <a:off x="681039" y="1320800"/>
            <a:ext cx="8543925" cy="5015606"/>
          </a:xfrm>
        </p:spPr>
        <p:txBody>
          <a:bodyPr>
            <a:normAutofit/>
          </a:bodyPr>
          <a:lstStyle/>
          <a:p>
            <a:r>
              <a:rPr lang="lt-LT" b="1" dirty="0" smtClean="0"/>
              <a:t>Projekto tikslas: </a:t>
            </a:r>
          </a:p>
          <a:p>
            <a:r>
              <a:rPr lang="lt-LT" dirty="0" smtClean="0"/>
              <a:t>Didinti Rokiškio lopšelio-darželio „Pumpurėlis“ ikimokyklinio ir priešmokyklinio ugdymo įstaigos veiklos efektyvumą.</a:t>
            </a:r>
            <a:endParaRPr lang="lt-LT" dirty="0"/>
          </a:p>
          <a:p>
            <a:r>
              <a:rPr lang="lt-LT" b="1" dirty="0" smtClean="0"/>
              <a:t>Trumpas aprašymas:</a:t>
            </a:r>
          </a:p>
          <a:p>
            <a:r>
              <a:rPr lang="lt-LT" dirty="0" smtClean="0"/>
              <a:t>Įgyvendinus projektą bus atnaujintos 3 vaikų ugdymo grupės ir joms priskiriamų erdvių patalpos (persirengimo, pažinimo, pramogų, miegojimo zonos, sanitariniai mazgai (tualetai, dušas, praustuvės), mini virtuvėlės). </a:t>
            </a:r>
          </a:p>
          <a:p>
            <a:r>
              <a:rPr lang="lt-LT" dirty="0" smtClean="0"/>
              <a:t>Lopšelyje-darželyje  „Pumpurėlis“ veika grupė</a:t>
            </a:r>
            <a:r>
              <a:rPr lang="lt-LT" dirty="0"/>
              <a:t> </a:t>
            </a:r>
            <a:r>
              <a:rPr lang="lt-LT" dirty="0" smtClean="0"/>
              <a:t>vaikams su specialiaisiais ugdymo(</a:t>
            </a:r>
            <a:r>
              <a:rPr lang="lt-LT" dirty="0" err="1" smtClean="0"/>
              <a:t>si</a:t>
            </a:r>
            <a:r>
              <a:rPr lang="lt-LT" dirty="0" smtClean="0"/>
              <a:t>) poreikiais. </a:t>
            </a:r>
            <a:r>
              <a:rPr lang="lt-LT" dirty="0"/>
              <a:t>P</a:t>
            </a:r>
            <a:r>
              <a:rPr lang="lt-LT" dirty="0" smtClean="0"/>
              <a:t>rojekto įgyvendinimo metu bus įrengtas naujas patekimas į pastatą  ir į grupę vaikams turintiems  </a:t>
            </a:r>
            <a:r>
              <a:rPr lang="lt-LT" dirty="0" smtClean="0">
                <a:solidFill>
                  <a:schemeClr val="tx1"/>
                </a:solidFill>
              </a:rPr>
              <a:t>judėjimo negalią</a:t>
            </a:r>
            <a:r>
              <a:rPr lang="lt-LT" dirty="0" smtClean="0"/>
              <a:t>.</a:t>
            </a:r>
          </a:p>
          <a:p>
            <a:r>
              <a:rPr lang="lt-LT" dirty="0" smtClean="0"/>
              <a:t>Tiesioginę naudą iš numatomo įgyvendinti projekto gaus ikimokyklinio ir priešmokyklinio ugdymo dalyviai – lopšelį-darželį „Pumpurėlis“ lankantys vaikai, jų tėvai, darbuotojai. Pagerės ugdymo(</a:t>
            </a:r>
            <a:r>
              <a:rPr lang="lt-LT" dirty="0" err="1" smtClean="0"/>
              <a:t>si</a:t>
            </a:r>
            <a:r>
              <a:rPr lang="lt-LT" dirty="0" smtClean="0"/>
              <a:t>) ir darbo sąlygos. Taip pat visi Rokiškio rajono savivaldybės gyventojai, nes viešoji infrastruktūra bus tvarkoma jų mieste.</a:t>
            </a:r>
          </a:p>
          <a:p>
            <a:endParaRPr lang="lt-LT" dirty="0" smtClean="0"/>
          </a:p>
          <a:p>
            <a:endParaRPr lang="lt-LT" dirty="0" smtClean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1994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ntraštė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Situacija su projekto įgyvendinimu (kas šiuo metu vykdoma, kas jau įvykę)</a:t>
            </a:r>
            <a:endParaRPr lang="en-US" dirty="0"/>
          </a:p>
        </p:txBody>
      </p:sp>
      <p:sp>
        <p:nvSpPr>
          <p:cNvPr id="9" name="Teksto vietos rezervavimo ženklas 8"/>
          <p:cNvSpPr>
            <a:spLocks noGrp="1"/>
          </p:cNvSpPr>
          <p:nvPr>
            <p:ph type="body" sz="quarter" idx="10"/>
          </p:nvPr>
        </p:nvSpPr>
        <p:spPr>
          <a:xfrm>
            <a:off x="681039" y="1320799"/>
            <a:ext cx="8543925" cy="4719393"/>
          </a:xfrm>
        </p:spPr>
        <p:txBody>
          <a:bodyPr>
            <a:normAutofit/>
          </a:bodyPr>
          <a:lstStyle/>
          <a:p>
            <a:r>
              <a:rPr lang="lt-LT" dirty="0" smtClean="0"/>
              <a:t>Atlikti darbai:</a:t>
            </a:r>
          </a:p>
          <a:p>
            <a:r>
              <a:rPr lang="lt-LT" dirty="0" smtClean="0"/>
              <a:t>Išardytos  pertvaros, kad grupių erdvės taptų vientisos. </a:t>
            </a:r>
          </a:p>
          <a:p>
            <a:r>
              <a:rPr lang="lt-LT" dirty="0"/>
              <a:t>Naujai įrengtos pertvaros tarp  grupės Nr. 3 ir grupės Nr</a:t>
            </a:r>
            <a:r>
              <a:rPr lang="lt-LT" dirty="0" smtClean="0"/>
              <a:t>. 4 </a:t>
            </a:r>
            <a:r>
              <a:rPr lang="lt-LT" dirty="0"/>
              <a:t>patalpų.</a:t>
            </a:r>
          </a:p>
          <a:p>
            <a:r>
              <a:rPr lang="lt-LT" dirty="0" smtClean="0"/>
              <a:t>Grupės Nr. 1 </a:t>
            </a:r>
            <a:r>
              <a:rPr lang="lt-LT" dirty="0"/>
              <a:t>p</a:t>
            </a:r>
            <a:r>
              <a:rPr lang="lt-LT" dirty="0" smtClean="0"/>
              <a:t>atalpos erdvės tūrio viduje suformuota vieta prausykloms ir tualetams. </a:t>
            </a:r>
          </a:p>
          <a:p>
            <a:r>
              <a:rPr lang="lt-LT" dirty="0" smtClean="0"/>
              <a:t>Grupių Nr. 3 ir Nr. 4 erdvės tūrio viduje  įrengtos  nišos prausykloms ir tualetams.</a:t>
            </a:r>
          </a:p>
          <a:p>
            <a:r>
              <a:rPr lang="lt-LT" dirty="0" smtClean="0"/>
              <a:t>Įrengtos inžinerinių komunikacijų nišos su garso izoliaciniu sluoksniu (vėdinimo įrenginiai)</a:t>
            </a:r>
            <a:r>
              <a:rPr lang="lt-LT" dirty="0"/>
              <a:t>,</a:t>
            </a:r>
            <a:r>
              <a:rPr lang="lt-LT" dirty="0" smtClean="0"/>
              <a:t> inžinerinės nišos, baldų nišos be garso izoliacijos užpildo, </a:t>
            </a:r>
            <a:r>
              <a:rPr lang="lt-LT" dirty="0"/>
              <a:t>pakabinamos g/k </a:t>
            </a:r>
            <a:r>
              <a:rPr lang="lt-LT" dirty="0" smtClean="0"/>
              <a:t>lubos.</a:t>
            </a:r>
          </a:p>
          <a:p>
            <a:r>
              <a:rPr lang="lt-LT" dirty="0" smtClean="0"/>
              <a:t>Suprojektuoti magistraliniai ir skirstomieji vidaus tinklai kabeliams su PVC  izoliacija, </a:t>
            </a:r>
            <a:r>
              <a:rPr lang="lt-LT" dirty="0"/>
              <a:t>paklojant juos kabeliniuose kanaluose virš pakabinamų lubų</a:t>
            </a:r>
            <a:r>
              <a:rPr lang="lt-LT" dirty="0" smtClean="0"/>
              <a:t>.</a:t>
            </a:r>
          </a:p>
          <a:p>
            <a:r>
              <a:rPr lang="lt-LT" dirty="0" smtClean="0"/>
              <a:t>Atvesti vandentiekio ir nuotekų šalinimo įvadai. </a:t>
            </a:r>
          </a:p>
          <a:p>
            <a:r>
              <a:rPr lang="lt-LT" dirty="0" smtClean="0"/>
              <a:t>Vykdomi darbai:</a:t>
            </a:r>
          </a:p>
          <a:p>
            <a:r>
              <a:rPr lang="lt-LT" dirty="0" smtClean="0"/>
              <a:t>Grupių sienos ir lubos ruošiamos  dažymui.</a:t>
            </a:r>
          </a:p>
          <a:p>
            <a:r>
              <a:rPr lang="lt-LT" dirty="0" smtClean="0"/>
              <a:t>Grindys ruošiamos  kloti netoksiškų medžiagų lieta polimerine danga.</a:t>
            </a:r>
          </a:p>
          <a:p>
            <a:endParaRPr lang="lt-LT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92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o vietos rezervavimo ženklas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0" r="25790"/>
          <a:stretch>
            <a:fillRect/>
          </a:stretch>
        </p:blipFill>
        <p:spPr>
          <a:xfrm rot="5400000">
            <a:off x="1495425" y="295275"/>
            <a:ext cx="2967038" cy="4595813"/>
          </a:xfrm>
        </p:spPr>
      </p:pic>
      <p:pic>
        <p:nvPicPr>
          <p:cNvPr id="6" name="Paveikslėlio vietos rezervavimo ženklas 5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8" r="16088"/>
          <a:stretch>
            <a:fillRect/>
          </a:stretch>
        </p:blipFill>
        <p:spPr/>
      </p:pic>
      <p:pic>
        <p:nvPicPr>
          <p:cNvPr id="10" name="Paveikslėlio vietos rezervavimo ženklas 9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6" r="30966"/>
          <a:stretch>
            <a:fillRect/>
          </a:stretch>
        </p:blipFill>
        <p:spPr>
          <a:xfrm rot="5400000">
            <a:off x="1816100" y="3103563"/>
            <a:ext cx="2338388" cy="4606925"/>
          </a:xfrm>
        </p:spPr>
      </p:pic>
      <p:sp>
        <p:nvSpPr>
          <p:cNvPr id="5" name="Pavadinima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Nuotraukos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49283024"/>
      </p:ext>
    </p:extLst>
  </p:cSld>
  <p:clrMapOvr>
    <a:masterClrMapping/>
  </p:clrMapOvr>
</p:sld>
</file>

<file path=ppt/theme/theme1.xml><?xml version="1.0" encoding="utf-8"?>
<a:theme xmlns:a="http://schemas.openxmlformats.org/drawingml/2006/main" name="Fin MIn titulinis">
  <a:themeElements>
    <a:clrScheme name="FIMIN">
      <a:dk1>
        <a:srgbClr val="827573"/>
      </a:dk1>
      <a:lt1>
        <a:srgbClr val="FFFFFF"/>
      </a:lt1>
      <a:dk2>
        <a:srgbClr val="827573"/>
      </a:dk2>
      <a:lt2>
        <a:srgbClr val="E2DDDB"/>
      </a:lt2>
      <a:accent1>
        <a:srgbClr val="2A57A3"/>
      </a:accent1>
      <a:accent2>
        <a:srgbClr val="E2DDDB"/>
      </a:accent2>
      <a:accent3>
        <a:srgbClr val="827573"/>
      </a:accent3>
      <a:accent4>
        <a:srgbClr val="E2DDDB"/>
      </a:accent4>
      <a:accent5>
        <a:srgbClr val="FFCC00"/>
      </a:accent5>
      <a:accent6>
        <a:srgbClr val="2A57A3"/>
      </a:accent6>
      <a:hlink>
        <a:srgbClr val="827573"/>
      </a:hlink>
      <a:folHlink>
        <a:srgbClr val="2A57A3"/>
      </a:folHlink>
    </a:clrScheme>
    <a:fontScheme name="FinMIN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in MIn" id="{3D01923E-6B55-45DF-A1C7-613873B7B2F0}" vid="{420D04CA-D0BA-4BA0-94CA-232FF5AB0EB0}"/>
    </a:ext>
  </a:extLst>
</a:theme>
</file>

<file path=ppt/theme/theme2.xml><?xml version="1.0" encoding="utf-8"?>
<a:theme xmlns:a="http://schemas.openxmlformats.org/drawingml/2006/main" name="Teksto skaidrė">
  <a:themeElements>
    <a:clrScheme name="FIMIN">
      <a:dk1>
        <a:srgbClr val="827573"/>
      </a:dk1>
      <a:lt1>
        <a:srgbClr val="FFFFFF"/>
      </a:lt1>
      <a:dk2>
        <a:srgbClr val="827573"/>
      </a:dk2>
      <a:lt2>
        <a:srgbClr val="E2DDDB"/>
      </a:lt2>
      <a:accent1>
        <a:srgbClr val="BFBFBF"/>
      </a:accent1>
      <a:accent2>
        <a:srgbClr val="999999"/>
      </a:accent2>
      <a:accent3>
        <a:srgbClr val="666666"/>
      </a:accent3>
      <a:accent4>
        <a:srgbClr val="2A57A3"/>
      </a:accent4>
      <a:accent5>
        <a:srgbClr val="FFCC00"/>
      </a:accent5>
      <a:accent6>
        <a:srgbClr val="6D95D9"/>
      </a:accent6>
      <a:hlink>
        <a:srgbClr val="827573"/>
      </a:hlink>
      <a:folHlink>
        <a:srgbClr val="2A57A3"/>
      </a:folHlink>
    </a:clrScheme>
    <a:fontScheme name="FinMIN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altuinė skaidrė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360</Words>
  <Application>Microsoft Office PowerPoint</Application>
  <PresentationFormat>A4 formatas (210x297 mm)</PresentationFormat>
  <Paragraphs>26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Skaidrių pavadinimai</vt:lpstr>
      </vt:variant>
      <vt:variant>
        <vt:i4>4</vt:i4>
      </vt:variant>
    </vt:vector>
  </HeadingPairs>
  <TitlesOfParts>
    <vt:vector size="7" baseType="lpstr">
      <vt:lpstr>Fin MIn titulinis</vt:lpstr>
      <vt:lpstr>Teksto skaidrė</vt:lpstr>
      <vt:lpstr>Galtuinė skaidrė</vt:lpstr>
      <vt:lpstr>Projektas  „Rokiškio lopšelio-darželio „Pumpurėlis“  pastato vidaus ir ugdymo aplinkos modernizavimas“ </vt:lpstr>
      <vt:lpstr>Projekto tikslas ir trumpas aprašymas</vt:lpstr>
      <vt:lpstr>Situacija su projekto įgyvendinimu (kas šiuo metu vykdoma, kas jau įvykę)</vt:lpstr>
      <vt:lpstr>Nuotraukos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Vilma Meciukoniene</cp:lastModifiedBy>
  <cp:revision>39</cp:revision>
  <cp:lastPrinted>2018-09-20T05:50:49Z</cp:lastPrinted>
  <dcterms:created xsi:type="dcterms:W3CDTF">2015-10-26T11:19:59Z</dcterms:created>
  <dcterms:modified xsi:type="dcterms:W3CDTF">2018-09-20T08:40:20Z</dcterms:modified>
</cp:coreProperties>
</file>