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1" r:id="rId2"/>
    <p:sldId id="408" r:id="rId3"/>
    <p:sldId id="409" r:id="rId4"/>
    <p:sldId id="410" r:id="rId5"/>
    <p:sldId id="411" r:id="rId6"/>
    <p:sldId id="412" r:id="rId7"/>
    <p:sldId id="413" r:id="rId8"/>
  </p:sldIdLst>
  <p:sldSz cx="9144000" cy="6858000" type="screen4x3"/>
  <p:notesSz cx="9144000" cy="6858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82" autoAdjust="0"/>
  </p:normalViewPr>
  <p:slideViewPr>
    <p:cSldViewPr>
      <p:cViewPr>
        <p:scale>
          <a:sx n="75" d="100"/>
          <a:sy n="75" d="100"/>
        </p:scale>
        <p:origin x="-93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88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F19C94C-A44F-4782-947A-C20A7401422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D7EC-95C4-4826-9D03-A92575C388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7CEB-2B1C-42BE-86D1-867A2574038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7F00-E752-45D4-A7A8-6E8A859361D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00043-15AD-454B-BD8A-B25BFC2567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E7EF7-5D9A-4F0F-AB48-4E83FFA0841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AA9C-0B21-4F80-B31A-02F0A7BD12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B00A-F059-45B7-A90D-5B708771BAC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D3EA-E00C-4D37-8E08-43CB391E8AC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33AB-E0F9-47AA-86B5-7DBCA64887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21FA-5A1F-493C-A4EC-B098FAF9CA2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6E65-C790-4DEB-A46D-E086AFD8AC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CC21F32-B49F-439B-92AE-A09B983533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okiskiotic.lt" TargetMode="External"/><Relationship Id="rId2" Type="http://schemas.openxmlformats.org/officeDocument/2006/relationships/hyperlink" Target="http://www.rokiskiotic.lt/lt/apie-m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uziejusrokiskyje.lt/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solidFill>
                  <a:schemeClr val="bg1"/>
                </a:solidFill>
              </a:rPr>
              <a:t>Leisure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err="1" smtClean="0">
                <a:solidFill>
                  <a:schemeClr val="bg1"/>
                </a:solidFill>
              </a:rPr>
              <a:t>time</a:t>
            </a:r>
            <a:r>
              <a:rPr lang="lt-LT" dirty="0" smtClean="0">
                <a:solidFill>
                  <a:schemeClr val="bg1"/>
                </a:solidFill>
              </a:rPr>
              <a:t>, </a:t>
            </a:r>
            <a:r>
              <a:rPr lang="lt-LT" dirty="0" err="1" smtClean="0">
                <a:solidFill>
                  <a:schemeClr val="bg1"/>
                </a:solidFill>
              </a:rPr>
              <a:t>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321" name="Turinio vietos rezervavimo ženklas 5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525963"/>
          </a:xfrm>
        </p:spPr>
        <p:txBody>
          <a:bodyPr/>
          <a:lstStyle/>
          <a:p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Tourists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consultation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provided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budgetary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Rokiškis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Information and Coordination  </a:t>
            </a: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Tourism and Traditional Crafts. The </a:t>
            </a: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set in </a:t>
            </a:r>
            <a:r>
              <a:rPr lang="en-GB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Rokiskis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Independence square 8. For more detailed information please visit website </a:t>
            </a:r>
            <a:r>
              <a:rPr lang="en-GB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http://www.rokiskiotic.lt/lt/apie-mus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contact: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Phone.:+370 458 510 44, </a:t>
            </a:r>
            <a:endParaRPr lang="lt-L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E</a:t>
            </a:r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mail: </a:t>
            </a:r>
            <a:r>
              <a:rPr lang="en-GB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info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lt-LT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rokiskiotic.lt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lt-L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lt-L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lt-LT" dirty="0" smtClean="0"/>
          </a:p>
          <a:p>
            <a:pPr algn="ctr">
              <a:buFontTx/>
              <a:buNone/>
            </a:pPr>
            <a:r>
              <a:rPr lang="lt-LT" sz="6000" dirty="0" smtClean="0"/>
              <a:t> 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14512"/>
          </a:xfrm>
        </p:spPr>
        <p:txBody>
          <a:bodyPr/>
          <a:lstStyle/>
          <a:p>
            <a:r>
              <a:rPr lang="lt-LT" sz="2400" dirty="0" smtClean="0"/>
              <a:t>  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en-US" sz="2400" dirty="0" smtClean="0">
                <a:solidFill>
                  <a:schemeClr val="bg1"/>
                </a:solidFill>
              </a:rPr>
              <a:t>T</a:t>
            </a:r>
            <a:r>
              <a:rPr lang="lt-LT" sz="2400" dirty="0" err="1" smtClean="0">
                <a:solidFill>
                  <a:schemeClr val="bg1"/>
                </a:solidFill>
              </a:rPr>
              <a:t>ourism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err="1" smtClean="0">
                <a:solidFill>
                  <a:schemeClr val="bg1"/>
                </a:solidFill>
              </a:rPr>
              <a:t>attraction</a:t>
            </a:r>
            <a:r>
              <a:rPr lang="en-US" sz="2400" dirty="0" smtClean="0">
                <a:solidFill>
                  <a:schemeClr val="bg1"/>
                </a:solidFill>
              </a:rPr>
              <a:t> is  </a:t>
            </a:r>
            <a:r>
              <a:rPr lang="en-US" sz="2400" dirty="0" err="1" smtClean="0">
                <a:solidFill>
                  <a:schemeClr val="bg1"/>
                </a:solidFill>
              </a:rPr>
              <a:t>Rokiškis</a:t>
            </a:r>
            <a:r>
              <a:rPr lang="en-US" sz="2400" dirty="0" smtClean="0">
                <a:solidFill>
                  <a:schemeClr val="bg1"/>
                </a:solidFill>
              </a:rPr>
              <a:t> Region Museum, located in the former mansion of </a:t>
            </a:r>
            <a:r>
              <a:rPr lang="en-US" sz="2400" dirty="0" err="1" smtClean="0">
                <a:solidFill>
                  <a:schemeClr val="bg1"/>
                </a:solidFill>
              </a:rPr>
              <a:t>Tyzenhaus</a:t>
            </a:r>
            <a:r>
              <a:rPr lang="en-US" sz="2400" dirty="0" smtClean="0">
                <a:solidFill>
                  <a:schemeClr val="bg1"/>
                </a:solidFill>
              </a:rPr>
              <a:t>, which includes 16 extant buildings, as well as a park (28.1 ha) with ponds</a:t>
            </a:r>
            <a:r>
              <a:rPr lang="lt-LT" sz="2400" dirty="0" smtClean="0">
                <a:solidFill>
                  <a:schemeClr val="bg1"/>
                </a:solidFill>
              </a:rPr>
              <a:t>, 80 </a:t>
            </a:r>
            <a:r>
              <a:rPr lang="lt-LT" sz="2400" dirty="0" err="1" smtClean="0">
                <a:solidFill>
                  <a:schemeClr val="bg1"/>
                </a:solidFill>
              </a:rPr>
              <a:t>thousand</a:t>
            </a:r>
            <a:r>
              <a:rPr lang="lt-LT" sz="2400" dirty="0" smtClean="0">
                <a:solidFill>
                  <a:schemeClr val="bg1"/>
                </a:solidFill>
              </a:rPr>
              <a:t> </a:t>
            </a:r>
            <a:r>
              <a:rPr lang="lt-LT" sz="2400" dirty="0" err="1" smtClean="0">
                <a:solidFill>
                  <a:schemeClr val="bg1"/>
                </a:solidFill>
              </a:rPr>
              <a:t>exhibits</a:t>
            </a:r>
            <a:r>
              <a:rPr lang="en-US" sz="2400" dirty="0" smtClean="0">
                <a:solidFill>
                  <a:schemeClr val="bg1"/>
                </a:solidFill>
              </a:rPr>
              <a:t>. Detailed information about museum could be found in website: </a:t>
            </a:r>
            <a:r>
              <a:rPr lang="en-US" sz="2400" u="sng" dirty="0" smtClean="0">
                <a:solidFill>
                  <a:schemeClr val="bg1"/>
                </a:solidFill>
                <a:hlinkClick r:id="rId2"/>
              </a:rPr>
              <a:t>http://www.muziejusrokiskyje.lt/en/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9" descr="C:\Documents and Settings\vilma\My Documents\PROJEKTAI\2014\dvaras.bmp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51435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6" descr="dvaras f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4040188" cy="29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Picture 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80" y="499703"/>
            <a:ext cx="4147513" cy="2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0042"/>
            <a:ext cx="4349611" cy="292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502" y="3714752"/>
            <a:ext cx="441129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The church of St Matthew the Apostle and Evangelist near the square is the most beautiful Neo-Gothic ensemble in Lithuania.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0" descr="C:\Documents and Settings\vilma\My Documents\PROJEKTAI\2014\baznyci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0306"/>
            <a:ext cx="40433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440a7bddb9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2500305"/>
            <a:ext cx="3663753" cy="329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The Independence Square of the town, formed at the end of the 18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–beginning of the 19</a:t>
            </a:r>
            <a:r>
              <a:rPr lang="en-US" sz="2800" baseline="30000" dirty="0" smtClean="0">
                <a:solidFill>
                  <a:schemeClr val="bg1"/>
                </a:solidFill>
              </a:rPr>
              <a:t>th</a:t>
            </a:r>
            <a:r>
              <a:rPr lang="en-US" sz="2800" dirty="0" smtClean="0">
                <a:solidFill>
                  <a:schemeClr val="bg1"/>
                </a:solidFill>
              </a:rPr>
              <a:t> century, is now a priceless architectural value, which is of particular interest to tourists.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9" descr="1295280006 ai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2100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Documents and Settings\vilma\My Documents\PROJEKTAI\2014\aikst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992"/>
            <a:ext cx="41386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4714908"/>
          </a:xfrm>
        </p:spPr>
        <p:txBody>
          <a:bodyPr/>
          <a:lstStyle/>
          <a:p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Rokiskis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professional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festivals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organists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workshops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painting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shutters</a:t>
            </a:r>
            <a:r>
              <a:rPr lang="lt-L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sa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9600" cy="796925"/>
          </a:xfrm>
        </p:spPr>
        <p:txBody>
          <a:bodyPr/>
          <a:lstStyle/>
          <a:p>
            <a:r>
              <a:rPr lang="lt-LT" sz="2800" dirty="0" err="1" smtClean="0">
                <a:solidFill>
                  <a:schemeClr val="bg1"/>
                </a:solidFill>
              </a:rPr>
              <a:t>Enjoy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your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time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in</a:t>
            </a:r>
            <a:r>
              <a:rPr lang="lt-LT" sz="2800" dirty="0" smtClean="0">
                <a:solidFill>
                  <a:schemeClr val="bg1"/>
                </a:solidFill>
              </a:rPr>
              <a:t> </a:t>
            </a:r>
            <a:r>
              <a:rPr lang="lt-LT" sz="2800" dirty="0" err="1" smtClean="0">
                <a:solidFill>
                  <a:schemeClr val="bg1"/>
                </a:solidFill>
              </a:rPr>
              <a:t>Rokiskis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r>
              <a:rPr lang="lt-LT" sz="2800" dirty="0" smtClean="0">
                <a:solidFill>
                  <a:schemeClr val="bg1"/>
                </a:solidFill>
              </a:rPr>
              <a:t/>
            </a:r>
            <a:br>
              <a:rPr lang="lt-LT" sz="2800" dirty="0" smtClean="0">
                <a:solidFill>
                  <a:schemeClr val="bg1"/>
                </a:solidFill>
              </a:rPr>
            </a:br>
            <a:endParaRPr lang="lt-LT" sz="28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2832</TotalTime>
  <Words>152</Words>
  <Application>Microsoft Office PowerPoint</Application>
  <PresentationFormat>Demonstracija ekrane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Default Design</vt:lpstr>
      <vt:lpstr>Leisure time, Culture</vt:lpstr>
      <vt:lpstr>    Tourism attraction is  Rokiškis Region Museum, located in the former mansion of Tyzenhaus, which includes 16 extant buildings, as well as a park (28.1 ha) with ponds, 80 thousand exhibits. Detailed information about museum could be found in website: http://www.muziejusrokiskyje.lt/en/ </vt:lpstr>
      <vt:lpstr>Skaidrė 3</vt:lpstr>
      <vt:lpstr>The church of St Matthew the Apostle and Evangelist near the square is the most beautiful Neo-Gothic ensemble in Lithuania. </vt:lpstr>
      <vt:lpstr>The Independence Square of the town, formed at the end of the 18th–beginning of the 19th century, is now a priceless architectural value, which is of particular interest to tourists. </vt:lpstr>
      <vt:lpstr>Rokiskis town is famous for its unique festivals of professional theatre, international festivals of organists, international workshops of painting shutters.</vt:lpstr>
      <vt:lpstr>Enjoy your time in Rokiskis! </vt:lpstr>
    </vt:vector>
  </TitlesOfParts>
  <Company>Rokiskio rajono savivaldybe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</dc:creator>
  <cp:lastModifiedBy>Vilma</cp:lastModifiedBy>
  <cp:revision>141</cp:revision>
  <dcterms:created xsi:type="dcterms:W3CDTF">2005-04-29T11:00:01Z</dcterms:created>
  <dcterms:modified xsi:type="dcterms:W3CDTF">2015-07-15T07:45:17Z</dcterms:modified>
</cp:coreProperties>
</file>