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4" r:id="rId2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978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5" descr="images ra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25538"/>
            <a:ext cx="3816350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4" descr="Zemelap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2897188"/>
            <a:ext cx="4608512" cy="37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843213" y="1889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Geographical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situation</a:t>
            </a:r>
            <a:endParaRPr lang="lt-LT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4140200" y="1196975"/>
            <a:ext cx="47529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bg1"/>
                </a:solidFill>
              </a:rPr>
              <a:t>Roki</a:t>
            </a:r>
            <a:r>
              <a:rPr lang="lt-LT" dirty="0" smtClean="0">
                <a:solidFill>
                  <a:schemeClr val="bg1"/>
                </a:solidFill>
              </a:rPr>
              <a:t>s</a:t>
            </a:r>
            <a:r>
              <a:rPr lang="en-US" dirty="0" err="1" smtClean="0">
                <a:solidFill>
                  <a:schemeClr val="bg1"/>
                </a:solidFill>
              </a:rPr>
              <a:t>kis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lt-LT" dirty="0" err="1" smtClean="0">
                <a:solidFill>
                  <a:schemeClr val="bg1"/>
                </a:solidFill>
              </a:rPr>
              <a:t>region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is located in the north-eastern part of </a:t>
            </a:r>
            <a:r>
              <a:rPr lang="en-US" dirty="0" err="1" smtClean="0">
                <a:solidFill>
                  <a:schemeClr val="bg1"/>
                </a:solidFill>
              </a:rPr>
              <a:t>Panev</a:t>
            </a:r>
            <a:r>
              <a:rPr lang="lt-LT" dirty="0" err="1" smtClean="0">
                <a:solidFill>
                  <a:schemeClr val="bg1"/>
                </a:solidFill>
              </a:rPr>
              <a:t>ez</a:t>
            </a:r>
            <a:r>
              <a:rPr lang="en-US" dirty="0" err="1" smtClean="0">
                <a:solidFill>
                  <a:schemeClr val="bg1"/>
                </a:solidFill>
              </a:rPr>
              <a:t>ys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county, at the border with Latvia, on the </a:t>
            </a:r>
            <a:r>
              <a:rPr lang="en-US" dirty="0" smtClean="0">
                <a:solidFill>
                  <a:schemeClr val="bg1"/>
                </a:solidFill>
              </a:rPr>
              <a:t>Auk</a:t>
            </a:r>
            <a:r>
              <a:rPr lang="lt-LT" dirty="0" smtClean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tai</a:t>
            </a:r>
            <a:r>
              <a:rPr lang="lt-LT" dirty="0" smtClean="0">
                <a:solidFill>
                  <a:schemeClr val="bg1"/>
                </a:solidFill>
              </a:rPr>
              <a:t>c</a:t>
            </a:r>
            <a:r>
              <a:rPr lang="en-US" dirty="0" err="1" smtClean="0">
                <a:solidFill>
                  <a:schemeClr val="bg1"/>
                </a:solidFill>
              </a:rPr>
              <a:t>iai</a:t>
            </a:r>
            <a:r>
              <a:rPr lang="en-US" dirty="0" smtClean="0">
                <a:solidFill>
                  <a:schemeClr val="bg1"/>
                </a:solidFill>
              </a:rPr>
              <a:t> Plateau</a:t>
            </a:r>
            <a:r>
              <a:rPr lang="lt-LT" dirty="0" smtClean="0">
                <a:solidFill>
                  <a:schemeClr val="bg1"/>
                </a:solidFill>
              </a:rPr>
              <a:t>.  It </a:t>
            </a:r>
            <a:r>
              <a:rPr lang="lt-LT" dirty="0" err="1" smtClean="0">
                <a:solidFill>
                  <a:schemeClr val="bg1"/>
                </a:solidFill>
              </a:rPr>
              <a:t>is</a:t>
            </a:r>
            <a:r>
              <a:rPr lang="lt-LT" dirty="0" smtClean="0">
                <a:solidFill>
                  <a:schemeClr val="bg1"/>
                </a:solidFill>
              </a:rPr>
              <a:t> </a:t>
            </a:r>
            <a:r>
              <a:rPr lang="lt-LT" dirty="0" err="1" smtClean="0">
                <a:solidFill>
                  <a:schemeClr val="bg1"/>
                </a:solidFill>
              </a:rPr>
              <a:t>bordered</a:t>
            </a:r>
            <a:r>
              <a:rPr lang="lt-LT" dirty="0" smtClean="0">
                <a:solidFill>
                  <a:schemeClr val="bg1"/>
                </a:solidFill>
              </a:rPr>
              <a:t> </a:t>
            </a:r>
            <a:r>
              <a:rPr lang="lt-LT" dirty="0" err="1" smtClean="0">
                <a:solidFill>
                  <a:schemeClr val="bg1"/>
                </a:solidFill>
              </a:rPr>
              <a:t>by</a:t>
            </a:r>
            <a:r>
              <a:rPr lang="lt-LT" dirty="0" smtClean="0">
                <a:solidFill>
                  <a:schemeClr val="bg1"/>
                </a:solidFill>
              </a:rPr>
              <a:t> </a:t>
            </a:r>
            <a:r>
              <a:rPr lang="lt-LT" dirty="0" err="1" smtClean="0">
                <a:solidFill>
                  <a:schemeClr val="bg1"/>
                </a:solidFill>
              </a:rPr>
              <a:t>Birzai</a:t>
            </a:r>
            <a:r>
              <a:rPr lang="lt-LT" dirty="0" smtClean="0">
                <a:solidFill>
                  <a:schemeClr val="bg1"/>
                </a:solidFill>
              </a:rPr>
              <a:t>, Utena, Zarasai, </a:t>
            </a:r>
            <a:r>
              <a:rPr lang="lt-LT" dirty="0" err="1" smtClean="0">
                <a:solidFill>
                  <a:schemeClr val="bg1"/>
                </a:solidFill>
              </a:rPr>
              <a:t>Kupisklis</a:t>
            </a:r>
            <a:r>
              <a:rPr lang="lt-LT" dirty="0" smtClean="0">
                <a:solidFill>
                  <a:schemeClr val="bg1"/>
                </a:solidFill>
              </a:rPr>
              <a:t> </a:t>
            </a:r>
            <a:r>
              <a:rPr lang="lt-LT" dirty="0" err="1" smtClean="0">
                <a:solidFill>
                  <a:schemeClr val="bg1"/>
                </a:solidFill>
              </a:rPr>
              <a:t>and</a:t>
            </a:r>
            <a:r>
              <a:rPr lang="lt-LT" dirty="0" smtClean="0">
                <a:solidFill>
                  <a:schemeClr val="bg1"/>
                </a:solidFill>
              </a:rPr>
              <a:t> </a:t>
            </a:r>
            <a:r>
              <a:rPr lang="lt-LT" dirty="0" err="1" smtClean="0">
                <a:solidFill>
                  <a:schemeClr val="bg1"/>
                </a:solidFill>
              </a:rPr>
              <a:t>Anyksciai</a:t>
            </a:r>
            <a:r>
              <a:rPr lang="lt-LT" dirty="0" smtClean="0">
                <a:solidFill>
                  <a:schemeClr val="bg1"/>
                </a:solidFill>
              </a:rPr>
              <a:t> </a:t>
            </a:r>
            <a:r>
              <a:rPr lang="lt-LT" dirty="0" err="1" smtClean="0">
                <a:solidFill>
                  <a:schemeClr val="bg1"/>
                </a:solidFill>
              </a:rPr>
              <a:t>regions</a:t>
            </a:r>
            <a:r>
              <a:rPr lang="lt-LT" dirty="0" smtClean="0"/>
              <a:t>.</a:t>
            </a:r>
            <a:r>
              <a:rPr lang="lt-LT" b="0" dirty="0" smtClean="0">
                <a:solidFill>
                  <a:schemeClr val="bg1"/>
                </a:solidFill>
                <a:latin typeface="Times New Roman" pitchFamily="18" charset="0"/>
              </a:rPr>
              <a:t>. </a:t>
            </a:r>
            <a:endParaRPr lang="lt-LT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0" y="4535488"/>
            <a:ext cx="406717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The district is crossed by a railway from Daugavpils to </a:t>
            </a:r>
            <a:r>
              <a:rPr lang="lt-LT" sz="1600" dirty="0" err="1" smtClean="0">
                <a:solidFill>
                  <a:schemeClr val="bg1"/>
                </a:solidFill>
              </a:rPr>
              <a:t>S</a:t>
            </a:r>
            <a:r>
              <a:rPr lang="en-US" sz="1600" dirty="0" err="1" smtClean="0">
                <a:solidFill>
                  <a:schemeClr val="bg1"/>
                </a:solidFill>
              </a:rPr>
              <a:t>iauliai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</a:rPr>
              <a:t>Panev</a:t>
            </a:r>
            <a:r>
              <a:rPr lang="lt-LT" sz="1600" dirty="0" err="1" smtClean="0">
                <a:solidFill>
                  <a:schemeClr val="bg1"/>
                </a:solidFill>
              </a:rPr>
              <a:t>ez</a:t>
            </a:r>
            <a:r>
              <a:rPr lang="en-US" sz="1600" dirty="0" err="1" smtClean="0">
                <a:solidFill>
                  <a:schemeClr val="bg1"/>
                </a:solidFill>
              </a:rPr>
              <a:t>ys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and Kaunas. The distance to Vilnius is 180 km, to Kaunas – 175 km, to </a:t>
            </a:r>
            <a:r>
              <a:rPr lang="en-US" sz="1600" dirty="0" err="1" smtClean="0">
                <a:solidFill>
                  <a:schemeClr val="bg1"/>
                </a:solidFill>
              </a:rPr>
              <a:t>Ryga</a:t>
            </a:r>
            <a:r>
              <a:rPr lang="en-US" sz="1600" dirty="0" smtClean="0">
                <a:solidFill>
                  <a:schemeClr val="bg1"/>
                </a:solidFill>
              </a:rPr>
              <a:t> – 160 km and to </a:t>
            </a:r>
            <a:r>
              <a:rPr lang="en-US" sz="1600" dirty="0" err="1" smtClean="0">
                <a:solidFill>
                  <a:schemeClr val="bg1"/>
                </a:solidFill>
              </a:rPr>
              <a:t>Klaip</a:t>
            </a:r>
            <a:r>
              <a:rPr lang="lt-LT" sz="1600" smtClean="0">
                <a:solidFill>
                  <a:schemeClr val="bg1"/>
                </a:solidFill>
              </a:rPr>
              <a:t>e</a:t>
            </a:r>
            <a:r>
              <a:rPr lang="en-US" sz="1600" smtClean="0">
                <a:solidFill>
                  <a:schemeClr val="bg1"/>
                </a:solidFill>
              </a:rPr>
              <a:t>da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– 360 km.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2595</TotalTime>
  <Words>96</Words>
  <Application>Microsoft Office PowerPoint</Application>
  <PresentationFormat>Demonstracija ekrane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Default Design</vt:lpstr>
      <vt:lpstr>Skaidrė 1</vt:lpstr>
    </vt:vector>
  </TitlesOfParts>
  <Company>Rokiskio rajono savivaldybe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</cp:lastModifiedBy>
  <cp:revision>133</cp:revision>
  <dcterms:created xsi:type="dcterms:W3CDTF">2005-04-29T11:00:01Z</dcterms:created>
  <dcterms:modified xsi:type="dcterms:W3CDTF">2015-07-14T10:55:47Z</dcterms:modified>
</cp:coreProperties>
</file>