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1" r:id="rId2"/>
    <p:sldId id="408" r:id="rId3"/>
    <p:sldId id="409" r:id="rId4"/>
    <p:sldId id="410" r:id="rId5"/>
    <p:sldId id="411" r:id="rId6"/>
    <p:sldId id="412" r:id="rId7"/>
    <p:sldId id="413" r:id="rId8"/>
  </p:sldIdLst>
  <p:sldSz cx="9144000" cy="6858000" type="screen4x3"/>
  <p:notesSz cx="9144000" cy="6858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2" autoAdjust="0"/>
  </p:normalViewPr>
  <p:slideViewPr>
    <p:cSldViewPr>
      <p:cViewPr>
        <p:scale>
          <a:sx n="75" d="100"/>
          <a:sy n="75" d="100"/>
        </p:scale>
        <p:origin x="-93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88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F19C94C-A44F-4782-947A-C20A7401422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7EC-95C4-4826-9D03-A92575C388D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7CEB-2B1C-42BE-86D1-867A2574038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7F00-E752-45D4-A7A8-6E8A859361D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0043-15AD-454B-BD8A-B25BFC2567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7EF7-5D9A-4F0F-AB48-4E83FFA0841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AA9C-0B21-4F80-B31A-02F0A7BD12A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B00A-F059-45B7-A90D-5B708771BAC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D3EA-E00C-4D37-8E08-43CB391E8AC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33AB-E0F9-47AA-86B5-7DBCA64887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21FA-5A1F-493C-A4EC-B098FAF9CA2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6E65-C790-4DEB-A46D-E086AFD8ACC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>
                <a:gamma/>
                <a:shade val="46275"/>
                <a:invGamma/>
              </a:schemeClr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CC21F32-B49F-439B-92AE-A09B9835338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kiskiotic@info.lt" TargetMode="External"/><Relationship Id="rId2" Type="http://schemas.openxmlformats.org/officeDocument/2006/relationships/hyperlink" Target="http://www.rokiskistic.l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Laisvalaikis, kultūra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321" name="Turinio vietos rezervavimo ženklas 5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4525963"/>
          </a:xfrm>
        </p:spPr>
        <p:txBody>
          <a:bodyPr/>
          <a:lstStyle/>
          <a:p>
            <a:pPr>
              <a:buFontTx/>
              <a:buNone/>
            </a:pP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Turistų informavimo ir konsultavimo paslaugas Rokiškio rajone teikia biudžetinė įstaiga Rokiškio turizmo ir tradicinių amatų ir koordinavimo centras, įsikūręs Rokiškio mieste, adresu Nepriklausomybės a. 8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lt-LT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Internetin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ė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svetain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ė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www.rokiskistic.lt</a:t>
            </a:r>
            <a:endParaRPr lang="lt-LT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El.p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rokiskiotic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info.lt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lt-LT" dirty="0" smtClean="0"/>
          </a:p>
          <a:p>
            <a:pPr algn="ctr">
              <a:buFontTx/>
              <a:buNone/>
            </a:pPr>
            <a:r>
              <a:rPr lang="lt-LT" sz="6000" dirty="0" smtClean="0"/>
              <a:t> 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/>
          <a:lstStyle/>
          <a:p>
            <a:r>
              <a:rPr lang="lt-LT" sz="2800" dirty="0" smtClean="0"/>
              <a:t> </a:t>
            </a:r>
            <a:r>
              <a:rPr lang="lt-LT" sz="2800" dirty="0" smtClean="0">
                <a:solidFill>
                  <a:schemeClr val="bg1"/>
                </a:solidFill>
              </a:rPr>
              <a:t>Turistų traukos centru tapo daugiau kaip pusę amžiaus nuostabiame XIX a. architektūros ansamblyje –Rokiškio dvaro rūmuose- įsikūręs muziejus, turintis daugiau kaip 80 tūkstančių eksponatų.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9" descr="C:\Documents and Settings\vilma\My Documents\PROJEKTAI\2014\dvaras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51435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6" descr="dvaras f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4040188" cy="29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Picture 0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80" y="499703"/>
            <a:ext cx="4147513" cy="2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00042"/>
            <a:ext cx="4349611" cy="292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502" y="3714752"/>
            <a:ext cx="441129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143000"/>
          </a:xfrm>
        </p:spPr>
        <p:txBody>
          <a:bodyPr/>
          <a:lstStyle/>
          <a:p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Akį traukia Rokiškio miesto centre esanti Rokiškio Šv. Mato bažnyčia, gražiausias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neogotikos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ansamblis Lietuvoje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0" descr="C:\Documents and Settings\vilma\My Documents\PROJEKTAI\2014\baznyci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0306"/>
            <a:ext cx="40433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440a7bddb9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2500305"/>
            <a:ext cx="3663753" cy="329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Raiškiausias ir vertingiausias klasicizmo urbanistikos paminklas Lietuvoje – Nepriklausomybės aikštė</a:t>
            </a:r>
            <a:endParaRPr lang="en-US" dirty="0"/>
          </a:p>
        </p:txBody>
      </p:sp>
      <p:pic>
        <p:nvPicPr>
          <p:cNvPr id="5" name="Picture 9" descr="1295280006 ai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2100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vilma\My Documents\PROJEKTAI\2014\aikst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5992"/>
            <a:ext cx="41386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4714908"/>
          </a:xfrm>
        </p:spPr>
        <p:txBody>
          <a:bodyPr/>
          <a:lstStyle/>
          <a:p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Rokiškio kraštas garsėja unikaliu profesionalių teatrų festivaliu, tarptautiniais vargonininkų ir mėgėjų teatrų festivaliais, kitais renginiais. Į kultūrinį gyvenimą gražiai įsilieja Panevėžio kolegijos Rokiškio skyrius – šalies aukštoji mokykla. Gausus kultūros paveldas ir puoselėjamos tradicijos lėmė, kad Rokiškis buvo paskelbtas Aukštaitijos regiono kultūros sostine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sa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5229225"/>
            <a:ext cx="8229600" cy="796925"/>
          </a:xfrm>
        </p:spPr>
        <p:txBody>
          <a:bodyPr/>
          <a:lstStyle/>
          <a:p>
            <a:r>
              <a:rPr lang="lt-LT" sz="2800" dirty="0" smtClean="0">
                <a:solidFill>
                  <a:schemeClr val="bg1"/>
                </a:solidFill>
              </a:rPr>
              <a:t>GERŲ ĮSPŪDŽIŲ ROKIŠKIO KRAŠTE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  <a:r>
              <a:rPr lang="lt-LT" sz="2800" smtClean="0">
                <a:solidFill>
                  <a:schemeClr val="bg1"/>
                </a:solidFill>
              </a:rPr>
              <a:t/>
            </a:r>
            <a:br>
              <a:rPr lang="lt-LT" sz="2800" smtClean="0">
                <a:solidFill>
                  <a:schemeClr val="bg1"/>
                </a:solidFill>
              </a:rPr>
            </a:br>
            <a:endParaRPr lang="lt-LT" sz="2800" i="1" dirty="0" smtClean="0">
              <a:solidFill>
                <a:schemeClr val="bg1"/>
              </a:solidFill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2484438" y="38608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lt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2714</TotalTime>
  <Words>152</Words>
  <Application>Microsoft Office PowerPoint</Application>
  <PresentationFormat>Demonstracija ekrane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Default Design</vt:lpstr>
      <vt:lpstr>Laisvalaikis, kultūra</vt:lpstr>
      <vt:lpstr> Turistų traukos centru tapo daugiau kaip pusę amžiaus nuostabiame XIX a. architektūros ansamblyje –Rokiškio dvaro rūmuose- įsikūręs muziejus, turintis daugiau kaip 80 tūkstančių eksponatų. </vt:lpstr>
      <vt:lpstr>Skaidrė 3</vt:lpstr>
      <vt:lpstr>Akį traukia Rokiškio miesto centre esanti Rokiškio Šv. Mato bažnyčia, gražiausias neogotikos ansamblis Lietuvoje</vt:lpstr>
      <vt:lpstr>Raiškiausias ir vertingiausias klasicizmo urbanistikos paminklas Lietuvoje – Nepriklausomybės aikštė</vt:lpstr>
      <vt:lpstr>Rokiškio kraštas garsėja unikaliu profesionalių teatrų festivaliu, tarptautiniais vargonininkų ir mėgėjų teatrų festivaliais, kitais renginiais. Į kultūrinį gyvenimą gražiai įsilieja Panevėžio kolegijos Rokiškio skyrius – šalies aukštoji mokykla. Gausus kultūros paveldas ir puoselėjamos tradicijos lėmė, kad Rokiškis buvo paskelbtas Aukštaitijos regiono kultūros sostine</vt:lpstr>
      <vt:lpstr>GERŲ ĮSPŪDŽIŲ ROKIŠKIO KRAŠTE! </vt:lpstr>
    </vt:vector>
  </TitlesOfParts>
  <Company>Rokiskio rajono savivaldybe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</dc:creator>
  <cp:lastModifiedBy>Vilma</cp:lastModifiedBy>
  <cp:revision>139</cp:revision>
  <dcterms:created xsi:type="dcterms:W3CDTF">2005-04-29T11:00:01Z</dcterms:created>
  <dcterms:modified xsi:type="dcterms:W3CDTF">2015-07-15T07:45:10Z</dcterms:modified>
</cp:coreProperties>
</file>